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DAC5403-E1D0-4032-A9FE-410B2982643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3C0C995-565B-4516-BC98-CCDEE529B1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=""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4177" y="5380845"/>
            <a:ext cx="3275648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766" y="2289328"/>
            <a:ext cx="758846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   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=""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34177" y="5034597"/>
            <a:ext cx="3275648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=""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143" y="3890309"/>
            <a:ext cx="7567715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PRESENTATION TAGLINE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1AB1BF5-25AE-4D07-8C5B-8ED82109AAFD}"/>
              </a:ext>
            </a:extLst>
          </p:cNvPr>
          <p:cNvSpPr/>
          <p:nvPr/>
        </p:nvSpPr>
        <p:spPr>
          <a:xfrm>
            <a:off x="282321" y="374904"/>
            <a:ext cx="8579358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0356ECE-618B-4CAE-B0AA-1F1C86CF382A}"/>
              </a:ext>
            </a:extLst>
          </p:cNvPr>
          <p:cNvSpPr/>
          <p:nvPr/>
        </p:nvSpPr>
        <p:spPr>
          <a:xfrm>
            <a:off x="333756" y="443484"/>
            <a:ext cx="8476488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B62C84D-B809-41CE-8FCD-935E2343985F}"/>
              </a:ext>
            </a:extLst>
          </p:cNvPr>
          <p:cNvCxnSpPr/>
          <p:nvPr/>
        </p:nvCxnSpPr>
        <p:spPr>
          <a:xfrm>
            <a:off x="4283964" y="5382082"/>
            <a:ext cx="576072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="" xmlns:a16="http://schemas.microsoft.com/office/drawing/2014/main" id="{B0670BD7-5166-40F4-A6FC-B5B1D9157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6300" y="3612714"/>
            <a:ext cx="3731400" cy="1142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>
            <a:extLst>
              <a:ext uri="{FF2B5EF4-FFF2-40B4-BE49-F238E27FC236}">
                <a16:creationId xmlns="" xmlns:a16="http://schemas.microsoft.com/office/drawing/2014/main" id="{4A7545D6-9827-7E4A-AB92-664BB510D9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6858000"/>
          </a:xfrm>
        </p:spPr>
        <p:txBody>
          <a:bodyPr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1" name="Text Placeholder 26">
            <a:extLst>
              <a:ext uri="{FF2B5EF4-FFF2-40B4-BE49-F238E27FC236}">
                <a16:creationId xmlns=""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4177" y="5380845"/>
            <a:ext cx="3275648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766" y="2289328"/>
            <a:ext cx="758846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=""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34177" y="5034597"/>
            <a:ext cx="3275648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=""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143" y="3890309"/>
            <a:ext cx="7567715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PRESENTATION TAGLINE</a:t>
            </a:r>
          </a:p>
        </p:txBody>
      </p:sp>
    </p:spTree>
    <p:extLst>
      <p:ext uri="{BB962C8B-B14F-4D97-AF65-F5344CB8AC3E}">
        <p14:creationId xmlns="" xmlns:p14="http://schemas.microsoft.com/office/powerpoint/2010/main" val="105011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4D6B2F7A-6215-4548-B8BA-BFBFA46660CF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652987"/>
            <a:ext cx="78867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Graphic 13">
            <a:extLst>
              <a:ext uri="{FF2B5EF4-FFF2-40B4-BE49-F238E27FC236}">
                <a16:creationId xmlns="" xmlns:a16="http://schemas.microsoft.com/office/drawing/2014/main" id="{6B7C1ECA-416B-4ED3-9B96-F05BED98E498}"/>
              </a:ext>
            </a:extLst>
          </p:cNvPr>
          <p:cNvSpPr/>
          <p:nvPr/>
        </p:nvSpPr>
        <p:spPr>
          <a:xfrm>
            <a:off x="3400859" y="1568995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F134C5C-60EE-4E07-8A4F-120C1B5AA0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74839"/>
            <a:ext cx="7886700" cy="476476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C71C2E69-8C3C-4E87-BC9D-9810F56121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483223"/>
            <a:ext cx="9144000" cy="34655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159773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="" xmlns:a16="http://schemas.microsoft.com/office/drawing/2014/main" id="{DFFF6C81-E769-CE4D-B9C0-858E073D198E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1695AE-7720-4633-B467-CD5DD1A9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940C99-75CB-4A48-894F-EA35F7C91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402" y="922104"/>
            <a:ext cx="31934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97E3AD6-C295-45C8-8FC7-AD342840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 Placeholder 14">
            <a:extLst>
              <a:ext uri="{FF2B5EF4-FFF2-40B4-BE49-F238E27FC236}">
                <a16:creationId xmlns="" xmlns:a16="http://schemas.microsoft.com/office/drawing/2014/main" id="{780797F8-0544-4DFB-8D2C-CC50CB7F4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62" y="2384296"/>
            <a:ext cx="3389369" cy="639683"/>
          </a:xfrm>
        </p:spPr>
        <p:txBody>
          <a:bodyPr>
            <a:normAutofit/>
          </a:bodyPr>
          <a:lstStyle>
            <a:lvl1pPr marL="0" indent="0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="" xmlns:a16="http://schemas.microsoft.com/office/drawing/2014/main" id="{F7A942D6-FCE6-4DCD-BD15-F6399EC2A2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5949" y="3173535"/>
            <a:ext cx="3530882" cy="2588637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Graphic 13">
            <a:extLst>
              <a:ext uri="{FF2B5EF4-FFF2-40B4-BE49-F238E27FC236}">
                <a16:creationId xmlns="" xmlns:a16="http://schemas.microsoft.com/office/drawing/2014/main" id="{BE348D43-6DEE-4E32-B9F5-235CB8EC9257}"/>
              </a:ext>
            </a:extLst>
          </p:cNvPr>
          <p:cNvSpPr/>
          <p:nvPr/>
        </p:nvSpPr>
        <p:spPr>
          <a:xfrm>
            <a:off x="5294973" y="2076986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32A28410-C401-4876-8DE7-D0EFCDE41D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418" y="0"/>
            <a:ext cx="3470148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175584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75CB319-C744-E641-8907-1470D3DF159D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AAFC21D-31CF-420D-A654-B62708C7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D078D9-85B9-4D7C-BCDC-31053365B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020" y="3938140"/>
            <a:ext cx="3322864" cy="893080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F5253D9-2D52-4F01-9ED9-4E2A3C0E6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3BDB2FC-0867-44DF-98D6-C443802B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E25E660-4559-4CC8-852F-94402A454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797608"/>
            <a:ext cx="9144000" cy="28437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Graphic 13">
            <a:extLst>
              <a:ext uri="{FF2B5EF4-FFF2-40B4-BE49-F238E27FC236}">
                <a16:creationId xmlns="" xmlns:a16="http://schemas.microsoft.com/office/drawing/2014/main" id="{A4B61220-F8A1-4859-BA99-F5EC0CC36B0F}"/>
              </a:ext>
            </a:extLst>
          </p:cNvPr>
          <p:cNvSpPr/>
          <p:nvPr/>
        </p:nvSpPr>
        <p:spPr>
          <a:xfrm>
            <a:off x="1369310" y="4882454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Text Placeholder 14">
            <a:extLst>
              <a:ext uri="{FF2B5EF4-FFF2-40B4-BE49-F238E27FC236}">
                <a16:creationId xmlns="" xmlns:a16="http://schemas.microsoft.com/office/drawing/2014/main" id="{1A39E620-8448-42D8-85B7-A6BF45A2FB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9020" y="5192861"/>
            <a:ext cx="3322864" cy="639683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="" xmlns:a16="http://schemas.microsoft.com/office/drawing/2014/main" id="{F2FF44AF-6A6B-4742-B58D-DF26808AFD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5949" y="4064001"/>
            <a:ext cx="3409031" cy="1698171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24932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="" xmlns:a16="http://schemas.microsoft.com/office/drawing/2014/main" id="{213AAFFC-6E5A-D44A-ADBF-E9D307CE6349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2DABAFE-C077-44F7-8606-FCEAD364C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8D0EF65-ABFF-4900-A2AD-12A8C47EC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1E8D827-86E9-4228-B43C-616FE3F73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D2BEBEF9-0DCC-4DA2-9828-D5A83238CD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50505" y="2738212"/>
            <a:ext cx="3137738" cy="454353"/>
          </a:xfr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="" xmlns:a16="http://schemas.microsoft.com/office/drawing/2014/main" id="{CE9C552F-C732-4E4C-8B62-DE62A58BAD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651" y="2043791"/>
            <a:ext cx="7886699" cy="629105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="" xmlns:a16="http://schemas.microsoft.com/office/drawing/2014/main" id="{100DDA39-3A33-4AF8-BB2F-B80A8696D4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651110" y="2738212"/>
            <a:ext cx="3137738" cy="454353"/>
          </a:xfr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="" xmlns:a16="http://schemas.microsoft.com/office/drawing/2014/main" id="{D01D7372-B596-424A-8437-BCA847E03C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9737" y="3428502"/>
            <a:ext cx="3274219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="" xmlns:a16="http://schemas.microsoft.com/office/drawing/2014/main" id="{F78DB58E-1DC8-42B6-8950-A39F9249D5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341" y="3428502"/>
            <a:ext cx="3274219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Graphic 13">
            <a:extLst>
              <a:ext uri="{FF2B5EF4-FFF2-40B4-BE49-F238E27FC236}">
                <a16:creationId xmlns="" xmlns:a16="http://schemas.microsoft.com/office/drawing/2014/main" id="{6E7BE306-50F4-4966-B172-8808A97D9FF4}"/>
              </a:ext>
            </a:extLst>
          </p:cNvPr>
          <p:cNvSpPr/>
          <p:nvPr/>
        </p:nvSpPr>
        <p:spPr>
          <a:xfrm>
            <a:off x="3400859" y="1718436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17DEC651-98F0-44EE-BAB8-8B3FE702A3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562883"/>
            <a:ext cx="7886700" cy="1325563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Comparison</a:t>
            </a:r>
          </a:p>
        </p:txBody>
      </p:sp>
    </p:spTree>
    <p:extLst>
      <p:ext uri="{BB962C8B-B14F-4D97-AF65-F5344CB8AC3E}">
        <p14:creationId xmlns="" xmlns:p14="http://schemas.microsoft.com/office/powerpoint/2010/main" val="11458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="" xmlns:a16="http://schemas.microsoft.com/office/drawing/2014/main" id="{99E16AA7-5075-3449-AB21-5E8037339A90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523D6FB-BDF5-462B-9DFB-6A253125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CAFBD2F-FD90-4C8F-BEA1-91BB2D24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F47FDA8-53F5-4098-B6D5-32456AB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Chart Placeholder 18">
            <a:extLst>
              <a:ext uri="{FF2B5EF4-FFF2-40B4-BE49-F238E27FC236}">
                <a16:creationId xmlns="" xmlns:a16="http://schemas.microsoft.com/office/drawing/2014/main" id="{270B440B-C39E-47E6-9CBA-0BA4EB1EF522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5236029" y="1246189"/>
            <a:ext cx="3213497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 noProof="0" smtClean="0"/>
              <a:t>Вставка диаграммы</a:t>
            </a:r>
            <a:endParaRPr lang="en-US" noProof="0" dirty="0"/>
          </a:p>
        </p:txBody>
      </p:sp>
      <p:sp>
        <p:nvSpPr>
          <p:cNvPr id="8" name="Graphic 13">
            <a:extLst>
              <a:ext uri="{FF2B5EF4-FFF2-40B4-BE49-F238E27FC236}">
                <a16:creationId xmlns="" xmlns:a16="http://schemas.microsoft.com/office/drawing/2014/main" id="{1ED66CD9-A275-41A6-92EA-B32A8F51F472}"/>
              </a:ext>
            </a:extLst>
          </p:cNvPr>
          <p:cNvSpPr/>
          <p:nvPr/>
        </p:nvSpPr>
        <p:spPr>
          <a:xfrm>
            <a:off x="1462095" y="2168289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ext Placeholder 14">
            <a:extLst>
              <a:ext uri="{FF2B5EF4-FFF2-40B4-BE49-F238E27FC236}">
                <a16:creationId xmlns="" xmlns:a16="http://schemas.microsoft.com/office/drawing/2014/main" id="{B1A41807-9D03-4167-89E4-C5D1E81436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4475" y="2478695"/>
            <a:ext cx="3877525" cy="758536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CBDF72AB-A1AE-464E-A9E1-C5CDA8D5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394" y="1289573"/>
            <a:ext cx="2329686" cy="758536"/>
          </a:xfrm>
        </p:spPr>
        <p:txBody>
          <a:bodyPr lIns="0" tIns="0" rIns="0" bIns="0">
            <a:noAutofit/>
          </a:bodyPr>
          <a:lstStyle>
            <a:lvl1pPr algn="ctr">
              <a:defRPr/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B83C9A6F-A614-4B31-91D5-3B5CB932149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522873" y="3408556"/>
            <a:ext cx="1198417" cy="4824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30%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="" xmlns:a16="http://schemas.microsoft.com/office/drawing/2014/main" id="{A985BA82-9C97-475F-8775-0F16D2FB40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22874" y="3739109"/>
            <a:ext cx="1198417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E5376509-D29C-46DE-948E-15D430CE432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522892" y="4142228"/>
            <a:ext cx="1198417" cy="48245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10%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="" xmlns:a16="http://schemas.microsoft.com/office/drawing/2014/main" id="{A581FA6A-566D-4068-A898-F86FB96D4A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2893" y="4472779"/>
            <a:ext cx="1198417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="" xmlns:a16="http://schemas.microsoft.com/office/drawing/2014/main" id="{503636CF-AD49-411E-BE27-63C28BDE068C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7509" y="3408556"/>
            <a:ext cx="1198417" cy="4824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25%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="" xmlns:a16="http://schemas.microsoft.com/office/drawing/2014/main" id="{F2C67681-C89E-4F74-A7C1-BD0812A942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77509" y="3739109"/>
            <a:ext cx="1198417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="" xmlns:a16="http://schemas.microsoft.com/office/drawing/2014/main" id="{5742559E-6662-49A7-A091-9472A31ED26B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2977527" y="4142228"/>
            <a:ext cx="1198417" cy="48245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10%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="" xmlns:a16="http://schemas.microsoft.com/office/drawing/2014/main" id="{E514B383-1886-4E45-9DB3-6DF4FFCA6F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77528" y="4472780"/>
            <a:ext cx="1198417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="" xmlns:a16="http://schemas.microsoft.com/office/drawing/2014/main" id="{2734F2A5-6B16-40E3-8EBB-0E1A0984BAB7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522873" y="4875898"/>
            <a:ext cx="1198417" cy="48245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20%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="" xmlns:a16="http://schemas.microsoft.com/office/drawing/2014/main" id="{01D6AF2B-2CA0-4F6A-9C29-4AE73FCAB4E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22874" y="5206450"/>
            <a:ext cx="1198417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="" xmlns:a16="http://schemas.microsoft.com/office/drawing/2014/main" id="{C3E000C2-49D4-4D64-860A-0DB29B389387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2977528" y="4875898"/>
            <a:ext cx="1198417" cy="482452"/>
          </a:xfrm>
        </p:spPr>
        <p:txBody>
          <a:bodyPr anchor="b" anchorCtr="0">
            <a:noAutofit/>
          </a:bodyPr>
          <a:lstStyle>
            <a:lvl1pPr marL="0" indent="0">
              <a:buNone/>
              <a:defRPr sz="35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5%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="" xmlns:a16="http://schemas.microsoft.com/office/drawing/2014/main" id="{4A6CF106-F60C-46A1-BD17-8EC35A637A7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7528" y="5206450"/>
            <a:ext cx="1198417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Category 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84725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="" xmlns:a16="http://schemas.microsoft.com/office/drawing/2014/main" id="{FB049D0D-CE60-8E46-896A-1F4E3E51AABC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E288F71-122C-49D4-9750-104A0F9B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7A81471-D048-496A-9DA4-EDB33584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BADBAE1-8416-4A24-B332-BA35F9D58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 Placeholder 14">
            <a:extLst>
              <a:ext uri="{FF2B5EF4-FFF2-40B4-BE49-F238E27FC236}">
                <a16:creationId xmlns="" xmlns:a16="http://schemas.microsoft.com/office/drawing/2014/main" id="{B9AF1F95-7091-4B50-892C-55F8B5B9A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8359" y="3029751"/>
            <a:ext cx="2119122" cy="2144162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77DE3589-2C45-437A-BDA9-55A9B8859F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8359" y="1868285"/>
            <a:ext cx="2119122" cy="71822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5" name="Graphic 12">
            <a:extLst>
              <a:ext uri="{FF2B5EF4-FFF2-40B4-BE49-F238E27FC236}">
                <a16:creationId xmlns="" xmlns:a16="http://schemas.microsoft.com/office/drawing/2014/main" id="{6161C347-CD23-4D4F-981D-1C8457111EA8}"/>
              </a:ext>
            </a:extLst>
          </p:cNvPr>
          <p:cNvSpPr/>
          <p:nvPr/>
        </p:nvSpPr>
        <p:spPr>
          <a:xfrm>
            <a:off x="6255263" y="2726977"/>
            <a:ext cx="2045313" cy="139525"/>
          </a:xfrm>
          <a:custGeom>
            <a:avLst/>
            <a:gdLst>
              <a:gd name="connsiteX0" fmla="*/ 67167 w 2727084"/>
              <a:gd name="connsiteY0" fmla="*/ 78582 h 139525"/>
              <a:gd name="connsiteX1" fmla="*/ 12625 w 2727084"/>
              <a:gd name="connsiteY1" fmla="*/ 78582 h 139525"/>
              <a:gd name="connsiteX2" fmla="*/ 12625 w 2727084"/>
              <a:gd name="connsiteY2" fmla="*/ 65898 h 139525"/>
              <a:gd name="connsiteX3" fmla="*/ 956323 w 2727084"/>
              <a:gd name="connsiteY3" fmla="*/ 65898 h 139525"/>
              <a:gd name="connsiteX4" fmla="*/ 1151658 w 2727084"/>
              <a:gd name="connsiteY4" fmla="*/ 12625 h 139525"/>
              <a:gd name="connsiteX5" fmla="*/ 1268352 w 2727084"/>
              <a:gd name="connsiteY5" fmla="*/ 65898 h 139525"/>
              <a:gd name="connsiteX6" fmla="*/ 1297526 w 2727084"/>
              <a:gd name="connsiteY6" fmla="*/ 65898 h 139525"/>
              <a:gd name="connsiteX7" fmla="*/ 1353336 w 2727084"/>
              <a:gd name="connsiteY7" fmla="*/ 15162 h 139525"/>
              <a:gd name="connsiteX8" fmla="*/ 1409146 w 2727084"/>
              <a:gd name="connsiteY8" fmla="*/ 65898 h 139525"/>
              <a:gd name="connsiteX9" fmla="*/ 1438319 w 2727084"/>
              <a:gd name="connsiteY9" fmla="*/ 65898 h 139525"/>
              <a:gd name="connsiteX10" fmla="*/ 1555013 w 2727084"/>
              <a:gd name="connsiteY10" fmla="*/ 12625 h 139525"/>
              <a:gd name="connsiteX11" fmla="*/ 1750348 w 2727084"/>
              <a:gd name="connsiteY11" fmla="*/ 65898 h 139525"/>
              <a:gd name="connsiteX12" fmla="*/ 2723220 w 2727084"/>
              <a:gd name="connsiteY12" fmla="*/ 65898 h 139525"/>
              <a:gd name="connsiteX13" fmla="*/ 2723220 w 2727084"/>
              <a:gd name="connsiteY13" fmla="*/ 78582 h 139525"/>
              <a:gd name="connsiteX14" fmla="*/ 2630626 w 2727084"/>
              <a:gd name="connsiteY14" fmla="*/ 78582 h 139525"/>
              <a:gd name="connsiteX15" fmla="*/ 2630626 w 2727084"/>
              <a:gd name="connsiteY15" fmla="*/ 79851 h 139525"/>
              <a:gd name="connsiteX16" fmla="*/ 1901289 w 2727084"/>
              <a:gd name="connsiteY16" fmla="*/ 78582 h 139525"/>
              <a:gd name="connsiteX17" fmla="*/ 1790937 w 2727084"/>
              <a:gd name="connsiteY17" fmla="*/ 78582 h 139525"/>
              <a:gd name="connsiteX18" fmla="*/ 1553745 w 2727084"/>
              <a:gd name="connsiteY18" fmla="*/ 131855 h 139525"/>
              <a:gd name="connsiteX19" fmla="*/ 1437051 w 2727084"/>
              <a:gd name="connsiteY19" fmla="*/ 78582 h 139525"/>
              <a:gd name="connsiteX20" fmla="*/ 1407877 w 2727084"/>
              <a:gd name="connsiteY20" fmla="*/ 78582 h 139525"/>
              <a:gd name="connsiteX21" fmla="*/ 1353336 w 2727084"/>
              <a:gd name="connsiteY21" fmla="*/ 129319 h 139525"/>
              <a:gd name="connsiteX22" fmla="*/ 1297526 w 2727084"/>
              <a:gd name="connsiteY22" fmla="*/ 78582 h 139525"/>
              <a:gd name="connsiteX23" fmla="*/ 1268352 w 2727084"/>
              <a:gd name="connsiteY23" fmla="*/ 78582 h 139525"/>
              <a:gd name="connsiteX24" fmla="*/ 1151658 w 2727084"/>
              <a:gd name="connsiteY24" fmla="*/ 131855 h 139525"/>
              <a:gd name="connsiteX25" fmla="*/ 914465 w 2727084"/>
              <a:gd name="connsiteY25" fmla="*/ 78582 h 139525"/>
              <a:gd name="connsiteX26" fmla="*/ 805382 w 2727084"/>
              <a:gd name="connsiteY26" fmla="*/ 78582 h 139525"/>
              <a:gd name="connsiteX27" fmla="*/ 67167 w 2727084"/>
              <a:gd name="connsiteY27" fmla="*/ 78582 h 139525"/>
              <a:gd name="connsiteX28" fmla="*/ 67167 w 2727084"/>
              <a:gd name="connsiteY28" fmla="*/ 78582 h 13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7084" h="139525">
                <a:moveTo>
                  <a:pt x="67167" y="78582"/>
                </a:moveTo>
                <a:lnTo>
                  <a:pt x="12625" y="78582"/>
                </a:lnTo>
                <a:lnTo>
                  <a:pt x="12625" y="65898"/>
                </a:lnTo>
                <a:lnTo>
                  <a:pt x="956323" y="65898"/>
                </a:lnTo>
                <a:cubicBezTo>
                  <a:pt x="1061601" y="55751"/>
                  <a:pt x="1151658" y="12625"/>
                  <a:pt x="1151658" y="12625"/>
                </a:cubicBezTo>
                <a:cubicBezTo>
                  <a:pt x="1198589" y="48140"/>
                  <a:pt x="1241715" y="60824"/>
                  <a:pt x="1268352" y="65898"/>
                </a:cubicBezTo>
                <a:lnTo>
                  <a:pt x="1297526" y="65898"/>
                </a:lnTo>
                <a:cubicBezTo>
                  <a:pt x="1303868" y="24041"/>
                  <a:pt x="1336846" y="15162"/>
                  <a:pt x="1353336" y="15162"/>
                </a:cubicBezTo>
                <a:cubicBezTo>
                  <a:pt x="1369825" y="15162"/>
                  <a:pt x="1402804" y="24041"/>
                  <a:pt x="1409146" y="65898"/>
                </a:cubicBezTo>
                <a:lnTo>
                  <a:pt x="1438319" y="65898"/>
                </a:lnTo>
                <a:cubicBezTo>
                  <a:pt x="1464956" y="60824"/>
                  <a:pt x="1508082" y="46872"/>
                  <a:pt x="1555013" y="12625"/>
                </a:cubicBezTo>
                <a:cubicBezTo>
                  <a:pt x="1555013" y="12625"/>
                  <a:pt x="1645070" y="55751"/>
                  <a:pt x="1750348" y="65898"/>
                </a:cubicBezTo>
                <a:lnTo>
                  <a:pt x="2723220" y="65898"/>
                </a:lnTo>
                <a:lnTo>
                  <a:pt x="2723220" y="78582"/>
                </a:lnTo>
                <a:lnTo>
                  <a:pt x="2630626" y="78582"/>
                </a:lnTo>
                <a:lnTo>
                  <a:pt x="2630626" y="79851"/>
                </a:lnTo>
                <a:lnTo>
                  <a:pt x="1901289" y="78582"/>
                </a:lnTo>
                <a:lnTo>
                  <a:pt x="1790937" y="78582"/>
                </a:lnTo>
                <a:cubicBezTo>
                  <a:pt x="1670438" y="79851"/>
                  <a:pt x="1553745" y="131855"/>
                  <a:pt x="1553745" y="131855"/>
                </a:cubicBezTo>
                <a:cubicBezTo>
                  <a:pt x="1506813" y="96340"/>
                  <a:pt x="1463687" y="83656"/>
                  <a:pt x="1437051" y="78582"/>
                </a:cubicBezTo>
                <a:lnTo>
                  <a:pt x="1407877" y="78582"/>
                </a:lnTo>
                <a:cubicBezTo>
                  <a:pt x="1401535" y="119171"/>
                  <a:pt x="1369825" y="129319"/>
                  <a:pt x="1353336" y="129319"/>
                </a:cubicBezTo>
                <a:cubicBezTo>
                  <a:pt x="1336846" y="129319"/>
                  <a:pt x="1303868" y="121708"/>
                  <a:pt x="1297526" y="78582"/>
                </a:cubicBezTo>
                <a:lnTo>
                  <a:pt x="1268352" y="78582"/>
                </a:lnTo>
                <a:cubicBezTo>
                  <a:pt x="1241715" y="83656"/>
                  <a:pt x="1198589" y="97608"/>
                  <a:pt x="1151658" y="131855"/>
                </a:cubicBezTo>
                <a:cubicBezTo>
                  <a:pt x="1151658" y="131855"/>
                  <a:pt x="1036233" y="79851"/>
                  <a:pt x="914465" y="78582"/>
                </a:cubicBezTo>
                <a:lnTo>
                  <a:pt x="805382" y="78582"/>
                </a:lnTo>
                <a:lnTo>
                  <a:pt x="67167" y="78582"/>
                </a:lnTo>
                <a:lnTo>
                  <a:pt x="67167" y="78582"/>
                </a:lnTo>
                <a:close/>
              </a:path>
            </a:pathLst>
          </a:custGeom>
          <a:solidFill>
            <a:schemeClr val="bg2"/>
          </a:solidFill>
          <a:ln w="126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Table Placeholder 17">
            <a:extLst>
              <a:ext uri="{FF2B5EF4-FFF2-40B4-BE49-F238E27FC236}">
                <a16:creationId xmlns="" xmlns:a16="http://schemas.microsoft.com/office/drawing/2014/main" id="{263A1EA1-1C4F-4F47-9C24-928669CE38DE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83418" y="1505434"/>
            <a:ext cx="4920854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 noProof="0" smtClean="0"/>
              <a:t>Вставка таблицы</a:t>
            </a:r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403410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="" xmlns:a16="http://schemas.microsoft.com/office/drawing/2014/main" id="{5D65245D-DE69-4098-94DD-C36B76E4C3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93751"/>
            <a:ext cx="9144000" cy="4900613"/>
          </a:xfrm>
        </p:spPr>
        <p:txBody>
          <a:bodyPr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6FD1D3-F7DC-4F8A-8E05-6DC25FB66C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4514151"/>
            <a:ext cx="78867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Image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A250713-11E6-4FEF-877D-92967D24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5D3C9A-DEE5-4BD4-8961-80E018A4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7B63585A-DF5C-1B43-BDC1-9CB545382A8E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623800E-00CA-43ED-953B-1A09DD42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 Placeholder 26">
            <a:extLst>
              <a:ext uri="{FF2B5EF4-FFF2-40B4-BE49-F238E27FC236}">
                <a16:creationId xmlns="" xmlns:a16="http://schemas.microsoft.com/office/drawing/2014/main" id="{A7C55A90-4969-4308-AD56-633E3831D5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09963" y="5878370"/>
            <a:ext cx="6124074" cy="365125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Graphic 13">
            <a:extLst>
              <a:ext uri="{FF2B5EF4-FFF2-40B4-BE49-F238E27FC236}">
                <a16:creationId xmlns="" xmlns:a16="http://schemas.microsoft.com/office/drawing/2014/main" id="{15031A21-FED3-4C51-BE76-5A2918F223AD}"/>
              </a:ext>
            </a:extLst>
          </p:cNvPr>
          <p:cNvSpPr/>
          <p:nvPr/>
        </p:nvSpPr>
        <p:spPr>
          <a:xfrm>
            <a:off x="3400859" y="5342224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234262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="" xmlns:a16="http://schemas.microsoft.com/office/drawing/2014/main" id="{477C40CB-E014-6746-B13E-D12CBBAA5F76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A250713-11E6-4FEF-877D-92967D24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5D3C9A-DEE5-4BD4-8961-80E018A4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623800E-00CA-43ED-953B-1A09DD42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36869C46-B57A-4B80-BC7B-965AF70D63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9963" y="5868367"/>
            <a:ext cx="6124074" cy="363600"/>
          </a:xfrm>
        </p:spPr>
        <p:txBody>
          <a:bodyPr>
            <a:normAutofit/>
          </a:bodyPr>
          <a:lstStyle>
            <a:lvl1pPr algn="ctr">
              <a:defRPr lang="ru-RU" sz="1800" b="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Media Placeholder 7">
            <a:extLst>
              <a:ext uri="{FF2B5EF4-FFF2-40B4-BE49-F238E27FC236}">
                <a16:creationId xmlns="" xmlns:a16="http://schemas.microsoft.com/office/drawing/2014/main" id="{42411445-9429-45B8-9A2F-EB86451B6B14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21792" y="827052"/>
            <a:ext cx="7900416" cy="48188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ru-RU" noProof="0" smtClean="0"/>
              <a:t>Вставка клипа мультимедиа</a:t>
            </a:r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3211357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ks Cit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235B53D-F188-47B0-BBAA-2C4724DE60BB}"/>
              </a:ext>
            </a:extLst>
          </p:cNvPr>
          <p:cNvSpPr/>
          <p:nvPr/>
        </p:nvSpPr>
        <p:spPr>
          <a:xfrm>
            <a:off x="8641080" y="6635910"/>
            <a:ext cx="281178" cy="222090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AB26BB24-F7CA-D343-93C8-2EAC64AB35DF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652987"/>
            <a:ext cx="78867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Works Cited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F134C5C-60EE-4E07-8A4F-120C1B5AA0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74839"/>
            <a:ext cx="7886700" cy="3742191"/>
          </a:xfrm>
        </p:spPr>
        <p:txBody>
          <a:bodyPr>
            <a:normAutofit/>
          </a:bodyPr>
          <a:lstStyle>
            <a:lvl1pPr marL="285750" indent="-285750" algn="l">
              <a:buClr>
                <a:schemeClr val="bg2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180000" lvl="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noProof="0"/>
              <a:t>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D3F5050C-5FCE-4873-9B10-9668F66C2788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6000" y="1583062"/>
            <a:ext cx="2052000" cy="133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802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="" xmlns:a16="http://schemas.microsoft.com/office/drawing/2014/main" id="{93CAE97F-7AA1-7243-A2C2-945FB7C81FFE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652987"/>
            <a:ext cx="78867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Timeline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F134C5C-60EE-4E07-8A4F-120C1B5AA0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74839"/>
            <a:ext cx="7886700" cy="904875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4E7124FD-A9E6-49DA-B2D3-4C868E3C90AD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6000" y="1583062"/>
            <a:ext cx="2052000" cy="1332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0128AD04-D032-4ED8-B747-79E215221BC3}"/>
              </a:ext>
            </a:extLst>
          </p:cNvPr>
          <p:cNvCxnSpPr/>
          <p:nvPr/>
        </p:nvCxnSpPr>
        <p:spPr>
          <a:xfrm>
            <a:off x="752395" y="3429000"/>
            <a:ext cx="8051292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7CADBD86-8962-4775-A03E-4D2D3F35D72C}"/>
              </a:ext>
            </a:extLst>
          </p:cNvPr>
          <p:cNvSpPr/>
          <p:nvPr/>
        </p:nvSpPr>
        <p:spPr>
          <a:xfrm>
            <a:off x="752395" y="3346704"/>
            <a:ext cx="123444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325884FD-7D59-4699-84D1-14B6900E99F4}"/>
              </a:ext>
            </a:extLst>
          </p:cNvPr>
          <p:cNvSpPr/>
          <p:nvPr/>
        </p:nvSpPr>
        <p:spPr>
          <a:xfrm>
            <a:off x="4536458" y="3346704"/>
            <a:ext cx="123444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F6A6A55C-2C42-4004-8120-A8A22C86DD6F}"/>
              </a:ext>
            </a:extLst>
          </p:cNvPr>
          <p:cNvSpPr/>
          <p:nvPr/>
        </p:nvSpPr>
        <p:spPr>
          <a:xfrm>
            <a:off x="7059168" y="3346704"/>
            <a:ext cx="123444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213A8FD8-4E6D-4DB1-8DA5-82151D87BDFF}"/>
              </a:ext>
            </a:extLst>
          </p:cNvPr>
          <p:cNvSpPr/>
          <p:nvPr/>
        </p:nvSpPr>
        <p:spPr>
          <a:xfrm>
            <a:off x="2013749" y="3346704"/>
            <a:ext cx="123444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71E5BFBE-FB31-40FB-971E-8340FDBDE99A}"/>
              </a:ext>
            </a:extLst>
          </p:cNvPr>
          <p:cNvSpPr/>
          <p:nvPr/>
        </p:nvSpPr>
        <p:spPr>
          <a:xfrm>
            <a:off x="3275104" y="3346704"/>
            <a:ext cx="123444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99956DA3-E64C-494F-8908-AC1D9418DC10}"/>
              </a:ext>
            </a:extLst>
          </p:cNvPr>
          <p:cNvSpPr/>
          <p:nvPr/>
        </p:nvSpPr>
        <p:spPr>
          <a:xfrm>
            <a:off x="5797813" y="3346704"/>
            <a:ext cx="123444" cy="164592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F925B8D3-7699-4838-BB92-099F0752EF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4688" y="2809758"/>
            <a:ext cx="878541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="" xmlns:a16="http://schemas.microsoft.com/office/drawing/2014/main" id="{F0ED1E4A-D0B2-44B6-AE21-6DC45B20C6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708" y="3579014"/>
            <a:ext cx="1234941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="" xmlns:a16="http://schemas.microsoft.com/office/drawing/2014/main" id="{4648B297-D9C8-4F98-BBDB-5A2891F949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16215" y="2809758"/>
            <a:ext cx="878541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="" xmlns:a16="http://schemas.microsoft.com/office/drawing/2014/main" id="{C5B52EBA-EDDF-4C7B-A681-393B771D34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79234" y="3579014"/>
            <a:ext cx="1234941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="" xmlns:a16="http://schemas.microsoft.com/office/drawing/2014/main" id="{97BC10B9-E990-4199-8B1A-8B69D6F40D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7741" y="2809758"/>
            <a:ext cx="878541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="" xmlns:a16="http://schemas.microsoft.com/office/drawing/2014/main" id="{5876A64D-FA56-4565-8EBF-B9D51A8B20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40761" y="3579014"/>
            <a:ext cx="1234941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="" xmlns:a16="http://schemas.microsoft.com/office/drawing/2014/main" id="{CA843817-8244-446A-9618-257B5329B4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9267" y="2809758"/>
            <a:ext cx="878541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="" xmlns:a16="http://schemas.microsoft.com/office/drawing/2014/main" id="{86A6FE38-5036-4D35-93E4-07C5DEC401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02287" y="3579014"/>
            <a:ext cx="1234941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="" xmlns:a16="http://schemas.microsoft.com/office/drawing/2014/main" id="{1966E981-C557-4255-9DCC-162A429B5E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00793" y="2809758"/>
            <a:ext cx="878541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="" xmlns:a16="http://schemas.microsoft.com/office/drawing/2014/main" id="{C386D796-CB69-4D7D-9C52-C41187CC88D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63813" y="3579014"/>
            <a:ext cx="1234941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="" xmlns:a16="http://schemas.microsoft.com/office/drawing/2014/main" id="{24441BBA-89B7-4AE6-91F6-04DB373B54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62318" y="2809758"/>
            <a:ext cx="878541" cy="484441"/>
          </a:xfrm>
        </p:spPr>
        <p:txBody>
          <a:bodyPr>
            <a:noAutofit/>
          </a:bodyPr>
          <a:lstStyle>
            <a:lvl1pPr marL="0" indent="0">
              <a:buNone/>
              <a:defRPr sz="3500">
                <a:latin typeface="+mj-lt"/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="" xmlns:a16="http://schemas.microsoft.com/office/drawing/2014/main" id="{B117E4C6-D10A-4738-8283-D63AB1B314D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25338" y="3579014"/>
            <a:ext cx="1234941" cy="1907381"/>
          </a:xfrm>
        </p:spPr>
        <p:txBody>
          <a:bodyPr>
            <a:noAutofit/>
          </a:bodyPr>
          <a:lstStyle>
            <a:lvl1pPr marL="0" indent="0"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79942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DAC5403-E1D0-4032-A9FE-410B2982643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rcRect/>
            <a:stretch>
              <a:fillRect t="-6775" b="-5725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08C75CBB-4E7D-408E-AF76-442117F41B4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=""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4177" y="4447557"/>
            <a:ext cx="3275648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678-555-0128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766" y="1663690"/>
            <a:ext cx="758846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=""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34177" y="4152286"/>
            <a:ext cx="3275648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=""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143" y="3264671"/>
            <a:ext cx="7567715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1AB1BF5-25AE-4D07-8C5B-8ED82109AAFD}"/>
              </a:ext>
            </a:extLst>
          </p:cNvPr>
          <p:cNvSpPr/>
          <p:nvPr/>
        </p:nvSpPr>
        <p:spPr>
          <a:xfrm>
            <a:off x="282321" y="374904"/>
            <a:ext cx="8579358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0356ECE-618B-4CAE-B0AA-1F1C86CF382A}"/>
              </a:ext>
            </a:extLst>
          </p:cNvPr>
          <p:cNvSpPr/>
          <p:nvPr/>
        </p:nvSpPr>
        <p:spPr>
          <a:xfrm>
            <a:off x="333756" y="443484"/>
            <a:ext cx="8476488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B62C84D-B809-41CE-8FCD-935E2343985F}"/>
              </a:ext>
            </a:extLst>
          </p:cNvPr>
          <p:cNvCxnSpPr/>
          <p:nvPr/>
        </p:nvCxnSpPr>
        <p:spPr>
          <a:xfrm>
            <a:off x="4283964" y="5004104"/>
            <a:ext cx="576072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="" xmlns:a16="http://schemas.microsoft.com/office/drawing/2014/main" id="{B0670BD7-5166-40F4-A6FC-B5B1D9157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6300" y="2987076"/>
            <a:ext cx="3731400" cy="114227"/>
          </a:xfrm>
          <a:prstGeom prst="rect">
            <a:avLst/>
          </a:prstGeom>
        </p:spPr>
      </p:pic>
      <p:sp>
        <p:nvSpPr>
          <p:cNvPr id="12" name="Text Placeholder 26">
            <a:extLst>
              <a:ext uri="{FF2B5EF4-FFF2-40B4-BE49-F238E27FC236}">
                <a16:creationId xmlns="" xmlns:a16="http://schemas.microsoft.com/office/drawing/2014/main" id="{21AF3F24-9D59-456A-9130-8C4049C34F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71700" y="5423228"/>
            <a:ext cx="4800600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MARTENSSON@EXAMPLE.COM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="" xmlns:a16="http://schemas.microsoft.com/office/drawing/2014/main" id="{716B9C4F-E33C-4EA7-A4F7-A2137CFCF2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34177" y="5121518"/>
            <a:ext cx="3275648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</p:spTree>
    <p:extLst>
      <p:ext uri="{BB962C8B-B14F-4D97-AF65-F5344CB8AC3E}">
        <p14:creationId xmlns="" xmlns:p14="http://schemas.microsoft.com/office/powerpoint/2010/main" val="2091879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>
            <a:extLst>
              <a:ext uri="{FF2B5EF4-FFF2-40B4-BE49-F238E27FC236}">
                <a16:creationId xmlns="" xmlns:a16="http://schemas.microsoft.com/office/drawing/2014/main" id="{EDD611DF-9DFE-B043-8BAE-EE27852FDAC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6858000"/>
          </a:xfrm>
        </p:spPr>
        <p:txBody>
          <a:bodyPr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=""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4177" y="4447557"/>
            <a:ext cx="3275648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678-555-0128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766" y="1663690"/>
            <a:ext cx="758846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=""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34177" y="4152286"/>
            <a:ext cx="3275648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=""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143" y="3264671"/>
            <a:ext cx="7567715" cy="60665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1AB1BF5-25AE-4D07-8C5B-8ED82109AAFD}"/>
              </a:ext>
            </a:extLst>
          </p:cNvPr>
          <p:cNvSpPr/>
          <p:nvPr/>
        </p:nvSpPr>
        <p:spPr>
          <a:xfrm>
            <a:off x="282321" y="374904"/>
            <a:ext cx="8579358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0356ECE-618B-4CAE-B0AA-1F1C86CF382A}"/>
              </a:ext>
            </a:extLst>
          </p:cNvPr>
          <p:cNvSpPr/>
          <p:nvPr/>
        </p:nvSpPr>
        <p:spPr>
          <a:xfrm>
            <a:off x="333756" y="443484"/>
            <a:ext cx="8476488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B62C84D-B809-41CE-8FCD-935E2343985F}"/>
              </a:ext>
            </a:extLst>
          </p:cNvPr>
          <p:cNvCxnSpPr/>
          <p:nvPr/>
        </p:nvCxnSpPr>
        <p:spPr>
          <a:xfrm>
            <a:off x="4283964" y="5004104"/>
            <a:ext cx="576072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6">
            <a:extLst>
              <a:ext uri="{FF2B5EF4-FFF2-40B4-BE49-F238E27FC236}">
                <a16:creationId xmlns="" xmlns:a16="http://schemas.microsoft.com/office/drawing/2014/main" id="{21AF3F24-9D59-456A-9130-8C4049C34F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51792" y="5423228"/>
            <a:ext cx="4440417" cy="474519"/>
          </a:xfrm>
        </p:spPr>
        <p:txBody>
          <a:bodyPr>
            <a:no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MARTENSSON@GMAIL.COM</a:t>
            </a:r>
          </a:p>
        </p:txBody>
      </p:sp>
      <p:sp>
        <p:nvSpPr>
          <p:cNvPr id="14" name="Text Placeholder 26">
            <a:extLst>
              <a:ext uri="{FF2B5EF4-FFF2-40B4-BE49-F238E27FC236}">
                <a16:creationId xmlns="" xmlns:a16="http://schemas.microsoft.com/office/drawing/2014/main" id="{716B9C4F-E33C-4EA7-A4F7-A2137CFCF2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34177" y="5121518"/>
            <a:ext cx="3275648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</p:spTree>
    <p:extLst>
      <p:ext uri="{BB962C8B-B14F-4D97-AF65-F5344CB8AC3E}">
        <p14:creationId xmlns="" xmlns:p14="http://schemas.microsoft.com/office/powerpoint/2010/main" val="405328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DAC5403-E1D0-4032-A9FE-410B2982643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3C0C995-565B-4516-BC98-CCDEE529B1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766" y="2289328"/>
            <a:ext cx="7588469" cy="1517356"/>
          </a:xfrm>
        </p:spPr>
        <p:txBody>
          <a:bodyPr>
            <a:noAutofit/>
          </a:bodyPr>
          <a:lstStyle>
            <a:lvl1pPr algn="ctr"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 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1AB1BF5-25AE-4D07-8C5B-8ED82109AAFD}"/>
              </a:ext>
            </a:extLst>
          </p:cNvPr>
          <p:cNvSpPr/>
          <p:nvPr/>
        </p:nvSpPr>
        <p:spPr>
          <a:xfrm>
            <a:off x="282321" y="374904"/>
            <a:ext cx="8579358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0356ECE-618B-4CAE-B0AA-1F1C86CF382A}"/>
              </a:ext>
            </a:extLst>
          </p:cNvPr>
          <p:cNvSpPr/>
          <p:nvPr/>
        </p:nvSpPr>
        <p:spPr>
          <a:xfrm>
            <a:off x="333756" y="443484"/>
            <a:ext cx="8476488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="" xmlns:a16="http://schemas.microsoft.com/office/drawing/2014/main" id="{B0670BD7-5166-40F4-A6FC-B5B1D9157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6300" y="3612714"/>
            <a:ext cx="3731400" cy="11422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="" xmlns:a16="http://schemas.microsoft.com/office/drawing/2014/main" id="{16A87704-FE99-4EBD-97FB-FBB15A227F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7766" y="3890309"/>
            <a:ext cx="7588469" cy="60665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000" b="0" i="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163338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4D6B2F7A-6215-4548-B8BA-BFBFA46660CF}"/>
              </a:ext>
            </a:extLst>
          </p:cNvPr>
          <p:cNvSpPr/>
          <p:nvPr/>
        </p:nvSpPr>
        <p:spPr>
          <a:xfrm>
            <a:off x="4431411" y="6261006"/>
            <a:ext cx="281178" cy="37490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AC4B419-8728-4000-B6EF-1ECF88F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FC5F7-2AC0-4A53-8E2A-D6A7F4B4D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652987"/>
            <a:ext cx="7886700" cy="9048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16B06F-92DB-40BB-B026-E443732F6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1FF27C1-06BD-4F55-BB58-DC1D0892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Graphic 13">
            <a:extLst>
              <a:ext uri="{FF2B5EF4-FFF2-40B4-BE49-F238E27FC236}">
                <a16:creationId xmlns="" xmlns:a16="http://schemas.microsoft.com/office/drawing/2014/main" id="{6B7C1ECA-416B-4ED3-9B96-F05BED98E498}"/>
              </a:ext>
            </a:extLst>
          </p:cNvPr>
          <p:cNvSpPr/>
          <p:nvPr/>
        </p:nvSpPr>
        <p:spPr>
          <a:xfrm>
            <a:off x="3400859" y="1568995"/>
            <a:ext cx="2342283" cy="139083"/>
          </a:xfrm>
          <a:custGeom>
            <a:avLst/>
            <a:gdLst>
              <a:gd name="connsiteX0" fmla="*/ 281882 w 3123043"/>
              <a:gd name="connsiteY0" fmla="*/ 78315 h 139082"/>
              <a:gd name="connsiteX1" fmla="*/ 12567 w 3123043"/>
              <a:gd name="connsiteY1" fmla="*/ 78315 h 139082"/>
              <a:gd name="connsiteX2" fmla="*/ 12567 w 3123043"/>
              <a:gd name="connsiteY2" fmla="*/ 65671 h 139082"/>
              <a:gd name="connsiteX3" fmla="*/ 1155576 w 3123043"/>
              <a:gd name="connsiteY3" fmla="*/ 65671 h 139082"/>
              <a:gd name="connsiteX4" fmla="*/ 1350292 w 3123043"/>
              <a:gd name="connsiteY4" fmla="*/ 12567 h 139082"/>
              <a:gd name="connsiteX5" fmla="*/ 1466616 w 3123043"/>
              <a:gd name="connsiteY5" fmla="*/ 65671 h 139082"/>
              <a:gd name="connsiteX6" fmla="*/ 1495697 w 3123043"/>
              <a:gd name="connsiteY6" fmla="*/ 65671 h 139082"/>
              <a:gd name="connsiteX7" fmla="*/ 1551330 w 3123043"/>
              <a:gd name="connsiteY7" fmla="*/ 15096 h 139082"/>
              <a:gd name="connsiteX8" fmla="*/ 1606963 w 3123043"/>
              <a:gd name="connsiteY8" fmla="*/ 65671 h 139082"/>
              <a:gd name="connsiteX9" fmla="*/ 1636044 w 3123043"/>
              <a:gd name="connsiteY9" fmla="*/ 65671 h 139082"/>
              <a:gd name="connsiteX10" fmla="*/ 1752368 w 3123043"/>
              <a:gd name="connsiteY10" fmla="*/ 12567 h 139082"/>
              <a:gd name="connsiteX11" fmla="*/ 1947084 w 3123043"/>
              <a:gd name="connsiteY11" fmla="*/ 65671 h 139082"/>
              <a:gd name="connsiteX12" fmla="*/ 3119174 w 3123043"/>
              <a:gd name="connsiteY12" fmla="*/ 65671 h 139082"/>
              <a:gd name="connsiteX13" fmla="*/ 3119174 w 3123043"/>
              <a:gd name="connsiteY13" fmla="*/ 78315 h 139082"/>
              <a:gd name="connsiteX14" fmla="*/ 2824571 w 3123043"/>
              <a:gd name="connsiteY14" fmla="*/ 78315 h 139082"/>
              <a:gd name="connsiteX15" fmla="*/ 2824571 w 3123043"/>
              <a:gd name="connsiteY15" fmla="*/ 79579 h 139082"/>
              <a:gd name="connsiteX16" fmla="*/ 2097546 w 3123043"/>
              <a:gd name="connsiteY16" fmla="*/ 78315 h 139082"/>
              <a:gd name="connsiteX17" fmla="*/ 1987544 w 3123043"/>
              <a:gd name="connsiteY17" fmla="*/ 78315 h 139082"/>
              <a:gd name="connsiteX18" fmla="*/ 1751103 w 3123043"/>
              <a:gd name="connsiteY18" fmla="*/ 131419 h 139082"/>
              <a:gd name="connsiteX19" fmla="*/ 1634780 w 3123043"/>
              <a:gd name="connsiteY19" fmla="*/ 78315 h 139082"/>
              <a:gd name="connsiteX20" fmla="*/ 1605699 w 3123043"/>
              <a:gd name="connsiteY20" fmla="*/ 78315 h 139082"/>
              <a:gd name="connsiteX21" fmla="*/ 1551330 w 3123043"/>
              <a:gd name="connsiteY21" fmla="*/ 128891 h 139082"/>
              <a:gd name="connsiteX22" fmla="*/ 1495697 w 3123043"/>
              <a:gd name="connsiteY22" fmla="*/ 78315 h 139082"/>
              <a:gd name="connsiteX23" fmla="*/ 1466616 w 3123043"/>
              <a:gd name="connsiteY23" fmla="*/ 78315 h 139082"/>
              <a:gd name="connsiteX24" fmla="*/ 1350292 w 3123043"/>
              <a:gd name="connsiteY24" fmla="*/ 131419 h 139082"/>
              <a:gd name="connsiteX25" fmla="*/ 1113851 w 3123043"/>
              <a:gd name="connsiteY25" fmla="*/ 78315 h 139082"/>
              <a:gd name="connsiteX26" fmla="*/ 1005113 w 3123043"/>
              <a:gd name="connsiteY26" fmla="*/ 78315 h 139082"/>
              <a:gd name="connsiteX27" fmla="*/ 281882 w 3123043"/>
              <a:gd name="connsiteY27" fmla="*/ 78315 h 139082"/>
              <a:gd name="connsiteX28" fmla="*/ 281882 w 3123043"/>
              <a:gd name="connsiteY28" fmla="*/ 78315 h 13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23043" h="139082">
                <a:moveTo>
                  <a:pt x="281882" y="78315"/>
                </a:moveTo>
                <a:lnTo>
                  <a:pt x="12567" y="78315"/>
                </a:lnTo>
                <a:lnTo>
                  <a:pt x="12567" y="65671"/>
                </a:lnTo>
                <a:lnTo>
                  <a:pt x="1155576" y="65671"/>
                </a:lnTo>
                <a:cubicBezTo>
                  <a:pt x="1260520" y="55556"/>
                  <a:pt x="1350292" y="12567"/>
                  <a:pt x="1350292" y="12567"/>
                </a:cubicBezTo>
                <a:cubicBezTo>
                  <a:pt x="1397074" y="47970"/>
                  <a:pt x="1440063" y="60614"/>
                  <a:pt x="1466616" y="65671"/>
                </a:cubicBezTo>
                <a:lnTo>
                  <a:pt x="1495697" y="65671"/>
                </a:lnTo>
                <a:cubicBezTo>
                  <a:pt x="1502019" y="23946"/>
                  <a:pt x="1534893" y="15096"/>
                  <a:pt x="1551330" y="15096"/>
                </a:cubicBezTo>
                <a:cubicBezTo>
                  <a:pt x="1567767" y="15096"/>
                  <a:pt x="1600641" y="23946"/>
                  <a:pt x="1606963" y="65671"/>
                </a:cubicBezTo>
                <a:lnTo>
                  <a:pt x="1636044" y="65671"/>
                </a:lnTo>
                <a:cubicBezTo>
                  <a:pt x="1662596" y="60614"/>
                  <a:pt x="1705585" y="46705"/>
                  <a:pt x="1752368" y="12567"/>
                </a:cubicBezTo>
                <a:cubicBezTo>
                  <a:pt x="1752368" y="12567"/>
                  <a:pt x="1842140" y="55556"/>
                  <a:pt x="1947084" y="65671"/>
                </a:cubicBezTo>
                <a:lnTo>
                  <a:pt x="3119174" y="65671"/>
                </a:lnTo>
                <a:lnTo>
                  <a:pt x="3119174" y="78315"/>
                </a:lnTo>
                <a:lnTo>
                  <a:pt x="2824571" y="78315"/>
                </a:lnTo>
                <a:lnTo>
                  <a:pt x="2824571" y="79579"/>
                </a:lnTo>
                <a:lnTo>
                  <a:pt x="2097546" y="78315"/>
                </a:lnTo>
                <a:lnTo>
                  <a:pt x="1987544" y="78315"/>
                </a:lnTo>
                <a:cubicBezTo>
                  <a:pt x="1867427" y="79579"/>
                  <a:pt x="1751103" y="131419"/>
                  <a:pt x="1751103" y="131419"/>
                </a:cubicBezTo>
                <a:cubicBezTo>
                  <a:pt x="1704321" y="96016"/>
                  <a:pt x="1661332" y="83373"/>
                  <a:pt x="1634780" y="78315"/>
                </a:cubicBezTo>
                <a:lnTo>
                  <a:pt x="1605699" y="78315"/>
                </a:lnTo>
                <a:cubicBezTo>
                  <a:pt x="1599377" y="118775"/>
                  <a:pt x="1567767" y="128891"/>
                  <a:pt x="1551330" y="128891"/>
                </a:cubicBezTo>
                <a:cubicBezTo>
                  <a:pt x="1534893" y="128891"/>
                  <a:pt x="1502019" y="121304"/>
                  <a:pt x="1495697" y="78315"/>
                </a:cubicBezTo>
                <a:lnTo>
                  <a:pt x="1466616" y="78315"/>
                </a:lnTo>
                <a:cubicBezTo>
                  <a:pt x="1440063" y="83373"/>
                  <a:pt x="1397074" y="97281"/>
                  <a:pt x="1350292" y="131419"/>
                </a:cubicBezTo>
                <a:cubicBezTo>
                  <a:pt x="1350292" y="131419"/>
                  <a:pt x="1235232" y="79579"/>
                  <a:pt x="1113851" y="78315"/>
                </a:cubicBezTo>
                <a:lnTo>
                  <a:pt x="1005113" y="78315"/>
                </a:lnTo>
                <a:lnTo>
                  <a:pt x="281882" y="78315"/>
                </a:lnTo>
                <a:lnTo>
                  <a:pt x="281882" y="78315"/>
                </a:lnTo>
                <a:close/>
              </a:path>
            </a:pathLst>
          </a:custGeom>
          <a:solidFill>
            <a:schemeClr val="bg2"/>
          </a:solidFill>
          <a:ln w="126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685C8FD-6063-414E-B2AC-D07168DE1813}"/>
              </a:ext>
            </a:extLst>
          </p:cNvPr>
          <p:cNvSpPr/>
          <p:nvPr/>
        </p:nvSpPr>
        <p:spPr>
          <a:xfrm>
            <a:off x="0" y="2483224"/>
            <a:ext cx="9144000" cy="3465576"/>
          </a:xfrm>
          <a:prstGeom prst="rect">
            <a:avLst/>
          </a:prstGeom>
          <a:blipFill>
            <a:blip r:embed="rId2" cstate="print"/>
            <a:srcRect/>
            <a:stretch>
              <a:fillRect t="-48945" b="-48945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BA38A80-B4F3-4560-B2F9-C0652AAB2188}"/>
              </a:ext>
            </a:extLst>
          </p:cNvPr>
          <p:cNvSpPr/>
          <p:nvPr/>
        </p:nvSpPr>
        <p:spPr>
          <a:xfrm>
            <a:off x="0" y="2483223"/>
            <a:ext cx="9144000" cy="3465576"/>
          </a:xfrm>
          <a:prstGeom prst="rect">
            <a:avLst/>
          </a:prstGeom>
          <a:solidFill>
            <a:schemeClr val="tx1">
              <a:alpha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214241DF-0B07-491C-8CA2-1BD10F8452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650" y="1882722"/>
            <a:ext cx="7886700" cy="4685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800"/>
            </a:lvl1pPr>
          </a:lstStyle>
          <a:p>
            <a:pPr marL="228600" lvl="0" indent="-228600" algn="ctr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924574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0AF4CE-F455-4A31-8ED6-5841DF59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A82F029-D8CC-4FE7-9C30-98E576ED4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F891442-6C1A-4969-A4A2-EFCF20E79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4457F0D-7504-4879-BCFD-DDEA424C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50CCCB36-FE7F-43C1-810B-49BBAB4948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825626"/>
            <a:ext cx="7886700" cy="41243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330599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7B6609-6A41-45F4-9B8B-9A6DEABB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FFD4558-495E-4FE3-B256-7B6A8637C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5C0E450-E490-45F1-909F-5831583C5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BD7E109-C0EE-4D25-9A01-E58D7476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62C48FC5-1EDF-4F7E-9E82-D342C4D459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1825626"/>
            <a:ext cx="3886200" cy="41243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="" xmlns:a16="http://schemas.microsoft.com/office/drawing/2014/main" id="{7245FF27-1D81-4487-86EE-A8826AB3331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29150" y="1825626"/>
            <a:ext cx="3886200" cy="41243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494853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F85B3E-9C3B-48E3-BA88-7B18BAC8B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6E55B65-81AB-463F-B78F-208BABF7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7814494-7E7B-41F9-984C-51671FC7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7932FB9-9355-4718-A3AF-2991AEFD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2">
            <a:extLst>
              <a:ext uri="{FF2B5EF4-FFF2-40B4-BE49-F238E27FC236}">
                <a16:creationId xmlns="" xmlns:a16="http://schemas.microsoft.com/office/drawing/2014/main" id="{E0E064FB-456B-4012-A632-907E0F6363E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842" y="1866900"/>
            <a:ext cx="3868340" cy="445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="" xmlns:a16="http://schemas.microsoft.com/office/drawing/2014/main" id="{D7224228-301B-4143-AE44-555A65ECB3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842" y="2488937"/>
            <a:ext cx="3868340" cy="346101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421B5496-F2D7-450B-A1AF-12FC29E4548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866900"/>
            <a:ext cx="3887391" cy="445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D087222D-3611-4518-AD76-AC2E042CD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29150" y="2488937"/>
            <a:ext cx="3887391" cy="346101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106462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90DEAF0-9B16-4335-875E-3D5B654F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680122F-A667-467F-9ABE-57A77934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9B5B8C5-3BA1-4EE6-9D72-5F3863E6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Graphic 12">
            <a:extLst>
              <a:ext uri="{FF2B5EF4-FFF2-40B4-BE49-F238E27FC236}">
                <a16:creationId xmlns="" xmlns:a16="http://schemas.microsoft.com/office/drawing/2014/main" id="{ACBF854A-65B9-4A5D-97C6-BA041A37CD22}"/>
              </a:ext>
            </a:extLst>
          </p:cNvPr>
          <p:cNvSpPr/>
          <p:nvPr/>
        </p:nvSpPr>
        <p:spPr>
          <a:xfrm>
            <a:off x="1081773" y="2135539"/>
            <a:ext cx="2045313" cy="139525"/>
          </a:xfrm>
          <a:custGeom>
            <a:avLst/>
            <a:gdLst>
              <a:gd name="connsiteX0" fmla="*/ 67167 w 2727084"/>
              <a:gd name="connsiteY0" fmla="*/ 78582 h 139525"/>
              <a:gd name="connsiteX1" fmla="*/ 12625 w 2727084"/>
              <a:gd name="connsiteY1" fmla="*/ 78582 h 139525"/>
              <a:gd name="connsiteX2" fmla="*/ 12625 w 2727084"/>
              <a:gd name="connsiteY2" fmla="*/ 65898 h 139525"/>
              <a:gd name="connsiteX3" fmla="*/ 956323 w 2727084"/>
              <a:gd name="connsiteY3" fmla="*/ 65898 h 139525"/>
              <a:gd name="connsiteX4" fmla="*/ 1151658 w 2727084"/>
              <a:gd name="connsiteY4" fmla="*/ 12625 h 139525"/>
              <a:gd name="connsiteX5" fmla="*/ 1268352 w 2727084"/>
              <a:gd name="connsiteY5" fmla="*/ 65898 h 139525"/>
              <a:gd name="connsiteX6" fmla="*/ 1297526 w 2727084"/>
              <a:gd name="connsiteY6" fmla="*/ 65898 h 139525"/>
              <a:gd name="connsiteX7" fmla="*/ 1353336 w 2727084"/>
              <a:gd name="connsiteY7" fmla="*/ 15162 h 139525"/>
              <a:gd name="connsiteX8" fmla="*/ 1409146 w 2727084"/>
              <a:gd name="connsiteY8" fmla="*/ 65898 h 139525"/>
              <a:gd name="connsiteX9" fmla="*/ 1438319 w 2727084"/>
              <a:gd name="connsiteY9" fmla="*/ 65898 h 139525"/>
              <a:gd name="connsiteX10" fmla="*/ 1555013 w 2727084"/>
              <a:gd name="connsiteY10" fmla="*/ 12625 h 139525"/>
              <a:gd name="connsiteX11" fmla="*/ 1750348 w 2727084"/>
              <a:gd name="connsiteY11" fmla="*/ 65898 h 139525"/>
              <a:gd name="connsiteX12" fmla="*/ 2723220 w 2727084"/>
              <a:gd name="connsiteY12" fmla="*/ 65898 h 139525"/>
              <a:gd name="connsiteX13" fmla="*/ 2723220 w 2727084"/>
              <a:gd name="connsiteY13" fmla="*/ 78582 h 139525"/>
              <a:gd name="connsiteX14" fmla="*/ 2630626 w 2727084"/>
              <a:gd name="connsiteY14" fmla="*/ 78582 h 139525"/>
              <a:gd name="connsiteX15" fmla="*/ 2630626 w 2727084"/>
              <a:gd name="connsiteY15" fmla="*/ 79851 h 139525"/>
              <a:gd name="connsiteX16" fmla="*/ 1901289 w 2727084"/>
              <a:gd name="connsiteY16" fmla="*/ 78582 h 139525"/>
              <a:gd name="connsiteX17" fmla="*/ 1790937 w 2727084"/>
              <a:gd name="connsiteY17" fmla="*/ 78582 h 139525"/>
              <a:gd name="connsiteX18" fmla="*/ 1553745 w 2727084"/>
              <a:gd name="connsiteY18" fmla="*/ 131855 h 139525"/>
              <a:gd name="connsiteX19" fmla="*/ 1437051 w 2727084"/>
              <a:gd name="connsiteY19" fmla="*/ 78582 h 139525"/>
              <a:gd name="connsiteX20" fmla="*/ 1407877 w 2727084"/>
              <a:gd name="connsiteY20" fmla="*/ 78582 h 139525"/>
              <a:gd name="connsiteX21" fmla="*/ 1353336 w 2727084"/>
              <a:gd name="connsiteY21" fmla="*/ 129319 h 139525"/>
              <a:gd name="connsiteX22" fmla="*/ 1297526 w 2727084"/>
              <a:gd name="connsiteY22" fmla="*/ 78582 h 139525"/>
              <a:gd name="connsiteX23" fmla="*/ 1268352 w 2727084"/>
              <a:gd name="connsiteY23" fmla="*/ 78582 h 139525"/>
              <a:gd name="connsiteX24" fmla="*/ 1151658 w 2727084"/>
              <a:gd name="connsiteY24" fmla="*/ 131855 h 139525"/>
              <a:gd name="connsiteX25" fmla="*/ 914465 w 2727084"/>
              <a:gd name="connsiteY25" fmla="*/ 78582 h 139525"/>
              <a:gd name="connsiteX26" fmla="*/ 805382 w 2727084"/>
              <a:gd name="connsiteY26" fmla="*/ 78582 h 139525"/>
              <a:gd name="connsiteX27" fmla="*/ 67167 w 2727084"/>
              <a:gd name="connsiteY27" fmla="*/ 78582 h 139525"/>
              <a:gd name="connsiteX28" fmla="*/ 67167 w 2727084"/>
              <a:gd name="connsiteY28" fmla="*/ 78582 h 13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7084" h="139525">
                <a:moveTo>
                  <a:pt x="67167" y="78582"/>
                </a:moveTo>
                <a:lnTo>
                  <a:pt x="12625" y="78582"/>
                </a:lnTo>
                <a:lnTo>
                  <a:pt x="12625" y="65898"/>
                </a:lnTo>
                <a:lnTo>
                  <a:pt x="956323" y="65898"/>
                </a:lnTo>
                <a:cubicBezTo>
                  <a:pt x="1061601" y="55751"/>
                  <a:pt x="1151658" y="12625"/>
                  <a:pt x="1151658" y="12625"/>
                </a:cubicBezTo>
                <a:cubicBezTo>
                  <a:pt x="1198589" y="48140"/>
                  <a:pt x="1241715" y="60824"/>
                  <a:pt x="1268352" y="65898"/>
                </a:cubicBezTo>
                <a:lnTo>
                  <a:pt x="1297526" y="65898"/>
                </a:lnTo>
                <a:cubicBezTo>
                  <a:pt x="1303868" y="24041"/>
                  <a:pt x="1336846" y="15162"/>
                  <a:pt x="1353336" y="15162"/>
                </a:cubicBezTo>
                <a:cubicBezTo>
                  <a:pt x="1369825" y="15162"/>
                  <a:pt x="1402804" y="24041"/>
                  <a:pt x="1409146" y="65898"/>
                </a:cubicBezTo>
                <a:lnTo>
                  <a:pt x="1438319" y="65898"/>
                </a:lnTo>
                <a:cubicBezTo>
                  <a:pt x="1464956" y="60824"/>
                  <a:pt x="1508082" y="46872"/>
                  <a:pt x="1555013" y="12625"/>
                </a:cubicBezTo>
                <a:cubicBezTo>
                  <a:pt x="1555013" y="12625"/>
                  <a:pt x="1645070" y="55751"/>
                  <a:pt x="1750348" y="65898"/>
                </a:cubicBezTo>
                <a:lnTo>
                  <a:pt x="2723220" y="65898"/>
                </a:lnTo>
                <a:lnTo>
                  <a:pt x="2723220" y="78582"/>
                </a:lnTo>
                <a:lnTo>
                  <a:pt x="2630626" y="78582"/>
                </a:lnTo>
                <a:lnTo>
                  <a:pt x="2630626" y="79851"/>
                </a:lnTo>
                <a:lnTo>
                  <a:pt x="1901289" y="78582"/>
                </a:lnTo>
                <a:lnTo>
                  <a:pt x="1790937" y="78582"/>
                </a:lnTo>
                <a:cubicBezTo>
                  <a:pt x="1670438" y="79851"/>
                  <a:pt x="1553745" y="131855"/>
                  <a:pt x="1553745" y="131855"/>
                </a:cubicBezTo>
                <a:cubicBezTo>
                  <a:pt x="1506813" y="96340"/>
                  <a:pt x="1463687" y="83656"/>
                  <a:pt x="1437051" y="78582"/>
                </a:cubicBezTo>
                <a:lnTo>
                  <a:pt x="1407877" y="78582"/>
                </a:lnTo>
                <a:cubicBezTo>
                  <a:pt x="1401535" y="119171"/>
                  <a:pt x="1369825" y="129319"/>
                  <a:pt x="1353336" y="129319"/>
                </a:cubicBezTo>
                <a:cubicBezTo>
                  <a:pt x="1336846" y="129319"/>
                  <a:pt x="1303868" y="121708"/>
                  <a:pt x="1297526" y="78582"/>
                </a:cubicBezTo>
                <a:lnTo>
                  <a:pt x="1268352" y="78582"/>
                </a:lnTo>
                <a:cubicBezTo>
                  <a:pt x="1241715" y="83656"/>
                  <a:pt x="1198589" y="97608"/>
                  <a:pt x="1151658" y="131855"/>
                </a:cubicBezTo>
                <a:cubicBezTo>
                  <a:pt x="1151658" y="131855"/>
                  <a:pt x="1036233" y="79851"/>
                  <a:pt x="914465" y="78582"/>
                </a:cubicBezTo>
                <a:lnTo>
                  <a:pt x="805382" y="78582"/>
                </a:lnTo>
                <a:lnTo>
                  <a:pt x="67167" y="78582"/>
                </a:lnTo>
                <a:lnTo>
                  <a:pt x="67167" y="78582"/>
                </a:lnTo>
                <a:close/>
              </a:path>
            </a:pathLst>
          </a:custGeom>
          <a:solidFill>
            <a:schemeClr val="bg2"/>
          </a:solidFill>
          <a:ln w="126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3E8E02D-385B-477A-BAE1-4A97C6E9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908051"/>
            <a:ext cx="2949178" cy="11493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8" name="Text Placeholder 3">
            <a:extLst>
              <a:ext uri="{FF2B5EF4-FFF2-40B4-BE49-F238E27FC236}">
                <a16:creationId xmlns="" xmlns:a16="http://schemas.microsoft.com/office/drawing/2014/main" id="{E6CA7378-0B2D-435D-B34B-744CA89114A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353201"/>
            <a:ext cx="2949178" cy="3515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9BB017D3-0E4A-43F4-BC02-DB826A7FDC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5009" y="908051"/>
            <a:ext cx="4629150" cy="49577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87774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90DEAF0-9B16-4335-875E-3D5B654F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680122F-A667-467F-9ABE-57A77934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9B5B8C5-3BA1-4EE6-9D72-5F3863E6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Graphic 12">
            <a:extLst>
              <a:ext uri="{FF2B5EF4-FFF2-40B4-BE49-F238E27FC236}">
                <a16:creationId xmlns="" xmlns:a16="http://schemas.microsoft.com/office/drawing/2014/main" id="{ACBF854A-65B9-4A5D-97C6-BA041A37CD22}"/>
              </a:ext>
            </a:extLst>
          </p:cNvPr>
          <p:cNvSpPr/>
          <p:nvPr/>
        </p:nvSpPr>
        <p:spPr>
          <a:xfrm>
            <a:off x="1081773" y="2135539"/>
            <a:ext cx="2045313" cy="139525"/>
          </a:xfrm>
          <a:custGeom>
            <a:avLst/>
            <a:gdLst>
              <a:gd name="connsiteX0" fmla="*/ 67167 w 2727084"/>
              <a:gd name="connsiteY0" fmla="*/ 78582 h 139525"/>
              <a:gd name="connsiteX1" fmla="*/ 12625 w 2727084"/>
              <a:gd name="connsiteY1" fmla="*/ 78582 h 139525"/>
              <a:gd name="connsiteX2" fmla="*/ 12625 w 2727084"/>
              <a:gd name="connsiteY2" fmla="*/ 65898 h 139525"/>
              <a:gd name="connsiteX3" fmla="*/ 956323 w 2727084"/>
              <a:gd name="connsiteY3" fmla="*/ 65898 h 139525"/>
              <a:gd name="connsiteX4" fmla="*/ 1151658 w 2727084"/>
              <a:gd name="connsiteY4" fmla="*/ 12625 h 139525"/>
              <a:gd name="connsiteX5" fmla="*/ 1268352 w 2727084"/>
              <a:gd name="connsiteY5" fmla="*/ 65898 h 139525"/>
              <a:gd name="connsiteX6" fmla="*/ 1297526 w 2727084"/>
              <a:gd name="connsiteY6" fmla="*/ 65898 h 139525"/>
              <a:gd name="connsiteX7" fmla="*/ 1353336 w 2727084"/>
              <a:gd name="connsiteY7" fmla="*/ 15162 h 139525"/>
              <a:gd name="connsiteX8" fmla="*/ 1409146 w 2727084"/>
              <a:gd name="connsiteY8" fmla="*/ 65898 h 139525"/>
              <a:gd name="connsiteX9" fmla="*/ 1438319 w 2727084"/>
              <a:gd name="connsiteY9" fmla="*/ 65898 h 139525"/>
              <a:gd name="connsiteX10" fmla="*/ 1555013 w 2727084"/>
              <a:gd name="connsiteY10" fmla="*/ 12625 h 139525"/>
              <a:gd name="connsiteX11" fmla="*/ 1750348 w 2727084"/>
              <a:gd name="connsiteY11" fmla="*/ 65898 h 139525"/>
              <a:gd name="connsiteX12" fmla="*/ 2723220 w 2727084"/>
              <a:gd name="connsiteY12" fmla="*/ 65898 h 139525"/>
              <a:gd name="connsiteX13" fmla="*/ 2723220 w 2727084"/>
              <a:gd name="connsiteY13" fmla="*/ 78582 h 139525"/>
              <a:gd name="connsiteX14" fmla="*/ 2630626 w 2727084"/>
              <a:gd name="connsiteY14" fmla="*/ 78582 h 139525"/>
              <a:gd name="connsiteX15" fmla="*/ 2630626 w 2727084"/>
              <a:gd name="connsiteY15" fmla="*/ 79851 h 139525"/>
              <a:gd name="connsiteX16" fmla="*/ 1901289 w 2727084"/>
              <a:gd name="connsiteY16" fmla="*/ 78582 h 139525"/>
              <a:gd name="connsiteX17" fmla="*/ 1790937 w 2727084"/>
              <a:gd name="connsiteY17" fmla="*/ 78582 h 139525"/>
              <a:gd name="connsiteX18" fmla="*/ 1553745 w 2727084"/>
              <a:gd name="connsiteY18" fmla="*/ 131855 h 139525"/>
              <a:gd name="connsiteX19" fmla="*/ 1437051 w 2727084"/>
              <a:gd name="connsiteY19" fmla="*/ 78582 h 139525"/>
              <a:gd name="connsiteX20" fmla="*/ 1407877 w 2727084"/>
              <a:gd name="connsiteY20" fmla="*/ 78582 h 139525"/>
              <a:gd name="connsiteX21" fmla="*/ 1353336 w 2727084"/>
              <a:gd name="connsiteY21" fmla="*/ 129319 h 139525"/>
              <a:gd name="connsiteX22" fmla="*/ 1297526 w 2727084"/>
              <a:gd name="connsiteY22" fmla="*/ 78582 h 139525"/>
              <a:gd name="connsiteX23" fmla="*/ 1268352 w 2727084"/>
              <a:gd name="connsiteY23" fmla="*/ 78582 h 139525"/>
              <a:gd name="connsiteX24" fmla="*/ 1151658 w 2727084"/>
              <a:gd name="connsiteY24" fmla="*/ 131855 h 139525"/>
              <a:gd name="connsiteX25" fmla="*/ 914465 w 2727084"/>
              <a:gd name="connsiteY25" fmla="*/ 78582 h 139525"/>
              <a:gd name="connsiteX26" fmla="*/ 805382 w 2727084"/>
              <a:gd name="connsiteY26" fmla="*/ 78582 h 139525"/>
              <a:gd name="connsiteX27" fmla="*/ 67167 w 2727084"/>
              <a:gd name="connsiteY27" fmla="*/ 78582 h 139525"/>
              <a:gd name="connsiteX28" fmla="*/ 67167 w 2727084"/>
              <a:gd name="connsiteY28" fmla="*/ 78582 h 13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7084" h="139525">
                <a:moveTo>
                  <a:pt x="67167" y="78582"/>
                </a:moveTo>
                <a:lnTo>
                  <a:pt x="12625" y="78582"/>
                </a:lnTo>
                <a:lnTo>
                  <a:pt x="12625" y="65898"/>
                </a:lnTo>
                <a:lnTo>
                  <a:pt x="956323" y="65898"/>
                </a:lnTo>
                <a:cubicBezTo>
                  <a:pt x="1061601" y="55751"/>
                  <a:pt x="1151658" y="12625"/>
                  <a:pt x="1151658" y="12625"/>
                </a:cubicBezTo>
                <a:cubicBezTo>
                  <a:pt x="1198589" y="48140"/>
                  <a:pt x="1241715" y="60824"/>
                  <a:pt x="1268352" y="65898"/>
                </a:cubicBezTo>
                <a:lnTo>
                  <a:pt x="1297526" y="65898"/>
                </a:lnTo>
                <a:cubicBezTo>
                  <a:pt x="1303868" y="24041"/>
                  <a:pt x="1336846" y="15162"/>
                  <a:pt x="1353336" y="15162"/>
                </a:cubicBezTo>
                <a:cubicBezTo>
                  <a:pt x="1369825" y="15162"/>
                  <a:pt x="1402804" y="24041"/>
                  <a:pt x="1409146" y="65898"/>
                </a:cubicBezTo>
                <a:lnTo>
                  <a:pt x="1438319" y="65898"/>
                </a:lnTo>
                <a:cubicBezTo>
                  <a:pt x="1464956" y="60824"/>
                  <a:pt x="1508082" y="46872"/>
                  <a:pt x="1555013" y="12625"/>
                </a:cubicBezTo>
                <a:cubicBezTo>
                  <a:pt x="1555013" y="12625"/>
                  <a:pt x="1645070" y="55751"/>
                  <a:pt x="1750348" y="65898"/>
                </a:cubicBezTo>
                <a:lnTo>
                  <a:pt x="2723220" y="65898"/>
                </a:lnTo>
                <a:lnTo>
                  <a:pt x="2723220" y="78582"/>
                </a:lnTo>
                <a:lnTo>
                  <a:pt x="2630626" y="78582"/>
                </a:lnTo>
                <a:lnTo>
                  <a:pt x="2630626" y="79851"/>
                </a:lnTo>
                <a:lnTo>
                  <a:pt x="1901289" y="78582"/>
                </a:lnTo>
                <a:lnTo>
                  <a:pt x="1790937" y="78582"/>
                </a:lnTo>
                <a:cubicBezTo>
                  <a:pt x="1670438" y="79851"/>
                  <a:pt x="1553745" y="131855"/>
                  <a:pt x="1553745" y="131855"/>
                </a:cubicBezTo>
                <a:cubicBezTo>
                  <a:pt x="1506813" y="96340"/>
                  <a:pt x="1463687" y="83656"/>
                  <a:pt x="1437051" y="78582"/>
                </a:cubicBezTo>
                <a:lnTo>
                  <a:pt x="1407877" y="78582"/>
                </a:lnTo>
                <a:cubicBezTo>
                  <a:pt x="1401535" y="119171"/>
                  <a:pt x="1369825" y="129319"/>
                  <a:pt x="1353336" y="129319"/>
                </a:cubicBezTo>
                <a:cubicBezTo>
                  <a:pt x="1336846" y="129319"/>
                  <a:pt x="1303868" y="121708"/>
                  <a:pt x="1297526" y="78582"/>
                </a:cubicBezTo>
                <a:lnTo>
                  <a:pt x="1268352" y="78582"/>
                </a:lnTo>
                <a:cubicBezTo>
                  <a:pt x="1241715" y="83656"/>
                  <a:pt x="1198589" y="97608"/>
                  <a:pt x="1151658" y="131855"/>
                </a:cubicBezTo>
                <a:cubicBezTo>
                  <a:pt x="1151658" y="131855"/>
                  <a:pt x="1036233" y="79851"/>
                  <a:pt x="914465" y="78582"/>
                </a:cubicBezTo>
                <a:lnTo>
                  <a:pt x="805382" y="78582"/>
                </a:lnTo>
                <a:lnTo>
                  <a:pt x="67167" y="78582"/>
                </a:lnTo>
                <a:lnTo>
                  <a:pt x="67167" y="78582"/>
                </a:lnTo>
                <a:close/>
              </a:path>
            </a:pathLst>
          </a:custGeom>
          <a:solidFill>
            <a:schemeClr val="bg2"/>
          </a:solidFill>
          <a:ln w="126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3E8E02D-385B-477A-BAE1-4A97C6E9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908050"/>
            <a:ext cx="2949178" cy="11493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8" name="Text Placeholder 3">
            <a:extLst>
              <a:ext uri="{FF2B5EF4-FFF2-40B4-BE49-F238E27FC236}">
                <a16:creationId xmlns="" xmlns:a16="http://schemas.microsoft.com/office/drawing/2014/main" id="{E6CA7378-0B2D-435D-B34B-744CA89114A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353201"/>
            <a:ext cx="2949178" cy="3515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="" xmlns:a16="http://schemas.microsoft.com/office/drawing/2014/main" id="{9A7D37A5-CD8F-499C-BFFD-2D0EB0855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08051"/>
            <a:ext cx="4629150" cy="4953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="" xmlns:p14="http://schemas.microsoft.com/office/powerpoint/2010/main" val="818245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23336D-E3BE-45DB-B625-753732F9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4C2EC4E-2A4D-4B8B-8C10-D8F4A649E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7027D07-F714-4E3C-97FC-7AB8C42F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DE3BA64-4F34-452B-AA1F-BB90A0F05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6773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D57916-404D-41BC-B080-9B6CBA9F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920C85E-02E3-4F3E-8E6F-4467C612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52F5317-A8A3-406A-96EA-4BB58C35A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B2A1141-BD97-42C5-A257-A2C0668A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04210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ual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1">
            <a:extLst>
              <a:ext uri="{FF2B5EF4-FFF2-40B4-BE49-F238E27FC236}">
                <a16:creationId xmlns=""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9337" y="1815793"/>
            <a:ext cx="662015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5806" y="1920004"/>
            <a:ext cx="2327333" cy="1032355"/>
          </a:xfrm>
        </p:spPr>
        <p:txBody>
          <a:bodyPr>
            <a:no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buNone/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=""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9387" y="1815793"/>
            <a:ext cx="662015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=""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68612" y="1920004"/>
            <a:ext cx="1682939" cy="1032355"/>
          </a:xfrm>
        </p:spPr>
        <p:txBody>
          <a:bodyPr>
            <a:no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buNone/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=""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93972" y="1833572"/>
            <a:ext cx="662015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=""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3197" y="1937783"/>
            <a:ext cx="2219337" cy="1032355"/>
          </a:xfrm>
        </p:spPr>
        <p:txBody>
          <a:bodyPr>
            <a:no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buNone/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=""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793" y="3007741"/>
            <a:ext cx="127396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=""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2761" y="3007741"/>
            <a:ext cx="127396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=""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6095" y="3007741"/>
            <a:ext cx="127396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=""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07717" y="3006198"/>
            <a:ext cx="2794817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=""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2780" y="5751926"/>
            <a:ext cx="6658440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=""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96094" y="4974002"/>
            <a:ext cx="19493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=""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18035" y="4974002"/>
            <a:ext cx="27844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=""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8792" y="3880614"/>
            <a:ext cx="122758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6" name="Picture Placeholder 12">
            <a:extLst>
              <a:ext uri="{FF2B5EF4-FFF2-40B4-BE49-F238E27FC236}">
                <a16:creationId xmlns=""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942761" y="3880614"/>
            <a:ext cx="122758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7" name="Picture Placeholder 12">
            <a:extLst>
              <a:ext uri="{FF2B5EF4-FFF2-40B4-BE49-F238E27FC236}">
                <a16:creationId xmlns=""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596095" y="3944782"/>
            <a:ext cx="19493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8" name="Picture Placeholder 9">
            <a:extLst>
              <a:ext uri="{FF2B5EF4-FFF2-40B4-BE49-F238E27FC236}">
                <a16:creationId xmlns=""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907716" y="3944782"/>
            <a:ext cx="19494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5915" y="558203"/>
            <a:ext cx="5932170" cy="1069848"/>
          </a:xfrm>
          <a:noFill/>
        </p:spPr>
        <p:txBody>
          <a:bodyPr lIns="0" tIns="0" rIns="0" bIns="0">
            <a:normAutofit/>
          </a:bodyPr>
          <a:lstStyle>
            <a:lvl1pPr algn="ctr">
              <a:defRPr lang="ru-RU" sz="60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="" xmlns:a16="http://schemas.microsoft.com/office/drawing/2014/main" id="{08EB3F0B-0F1D-42D2-B6C2-D4D6D8257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06300" y="1568995"/>
            <a:ext cx="3731400" cy="1142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4683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04C9FBA-BD24-42E1-BABE-0EE5C20738FC}"/>
              </a:ext>
            </a:extLst>
          </p:cNvPr>
          <p:cNvSpPr/>
          <p:nvPr/>
        </p:nvSpPr>
        <p:spPr>
          <a:xfrm>
            <a:off x="282321" y="374904"/>
            <a:ext cx="8579358" cy="6108192"/>
          </a:xfrm>
          <a:prstGeom prst="rect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D2715CE-EA2A-4137-8BA3-1FEEF2E40A3A}"/>
              </a:ext>
            </a:extLst>
          </p:cNvPr>
          <p:cNvSpPr/>
          <p:nvPr/>
        </p:nvSpPr>
        <p:spPr>
          <a:xfrm>
            <a:off x="333756" y="443484"/>
            <a:ext cx="8476488" cy="5971032"/>
          </a:xfrm>
          <a:prstGeom prst="rect">
            <a:avLst/>
          </a:prstGeom>
          <a:noFill/>
          <a:ln w="254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noProof="0" smtClean="0"/>
              <a:t>Образец заголовка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01689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52426" y="6016891"/>
            <a:ext cx="2549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65959" y="6273661"/>
            <a:ext cx="4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antlab.ru/translator1475" TargetMode="External"/><Relationship Id="rId2" Type="http://schemas.openxmlformats.org/officeDocument/2006/relationships/hyperlink" Target="https://www.kakprosto.ru/kak-869817-o-k-chukovskom-kak-o-perevodchike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 smtClean="0"/>
              <a:t>Корней Чуковский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Деятельность переводчика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О Корнее Чуковском как о переводчике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2276872"/>
            <a:ext cx="3384376" cy="3515787"/>
          </a:xfrm>
        </p:spPr>
        <p:txBody>
          <a:bodyPr>
            <a:noAutofit/>
          </a:bodyPr>
          <a:lstStyle/>
          <a:p>
            <a:r>
              <a:rPr lang="ru-RU" sz="1800" dirty="0" smtClean="0"/>
              <a:t>Русский писатель Корней Чуковский был не только талантливым литературоведом, но и переводчиком. Его настоящее имя – Николай Корнейчуков, но всему миру он известен под своим литературным псевдонимом. Чтобы стать мастером перевода, писателю потребовалось долгие годы заниматься самообразованием и самостоятельно выучить английский язык.</a:t>
            </a:r>
            <a:endParaRPr lang="ru-RU" sz="1800" dirty="0"/>
          </a:p>
        </p:txBody>
      </p:sp>
      <p:pic>
        <p:nvPicPr>
          <p:cNvPr id="1026" name="Picture 2" descr="https://phototass4.cdnvideo.ru/width/1200_4ce85301/tass/m2/uploads/i/20170331/446791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9975" r="19975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539552" y="1124744"/>
            <a:ext cx="4014788" cy="4895850"/>
          </a:xfrm>
        </p:spPr>
        <p:txBody>
          <a:bodyPr>
            <a:normAutofit fontScale="92500"/>
          </a:bodyPr>
          <a:lstStyle/>
          <a:p>
            <a:r>
              <a:rPr lang="ru-RU" sz="1900" dirty="0" smtClean="0"/>
              <a:t>Исследователи считают Корнея Чуковского одним из основоположников классической теории художественного перевода. Этой важной и ответственной работой он профессионально занимался на протяжении нескольких десятилетий. Многие теоретические работы Чуковского посвящены критике, теории и истории перевода художественных текстов. Еще в начале минувшего века писатель затрагивал серьезные вопросы лингвистического характера, которые находились в центре литературоведческих дискуссий.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http://alex59.ucoz.ru/kalendar/k.chukovsk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052736"/>
            <a:ext cx="3211528" cy="4612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65126"/>
            <a:ext cx="3744416" cy="5944194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ru-RU" sz="1800" dirty="0" smtClean="0"/>
              <a:t>Первые попытки овладеть искусством перевода Чуковский предпринял еще в гимназии. Овладевать английским языком ему помогало хорошее знание русской речи и украинского языка, который был родным для его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 матери. </a:t>
            </a:r>
            <a:r>
              <a:rPr lang="ru-RU" sz="1800" dirty="0" smtClean="0"/>
              <a:t>В школьные годы Коля Корнейчуков прилежно изучал древнегреческий, латынь, а в свободное время штудировал французский, итальянский и английский. Увлечение языками и художественной литературой стало для будущего талантливого переводчика решающим фактором при выборе жизненного пути.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29698" name="Picture 2" descr="https://cdn.fishki.net/upload/post/2020/03/31/3273001/tn/chukovsk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2934" y="548680"/>
            <a:ext cx="4564599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48781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Будучи еще начинающим литератором, Корней Чуковский уже с недоверием относился к классическим рекомендациям со стороны именитых переводчиков, в которых предлагалось использовать в переводах просторечные языковые формы, характерные для русских писателей </a:t>
            </a:r>
            <a:r>
              <a:rPr lang="ru-RU" sz="1800" dirty="0" smtClean="0">
                <a:latin typeface="+mn-lt"/>
              </a:rPr>
              <a:t>XIX</a:t>
            </a:r>
            <a:r>
              <a:rPr lang="ru-RU" sz="1800" dirty="0" smtClean="0"/>
              <a:t> века. В своих переложениях книг он стремился использовать самые широкие изобразительные средства, которые не только бы передавали особенности оригинала, но и соответствовали бы современным речевым нормам.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0722" name="Picture 2" descr="https://cdn.fishki.net/upload/post/2020/03/31/3273001/44666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564904"/>
            <a:ext cx="5604693" cy="3601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848872" cy="27363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Став переводчиком-профессионалом, Корней Чуковский многое сделал для того, чтобы русские читатели узнали о книгах </a:t>
            </a:r>
            <a:r>
              <a:rPr lang="ru-RU" sz="1800" dirty="0" err="1" smtClean="0"/>
              <a:t>Уайлда</a:t>
            </a:r>
            <a:r>
              <a:rPr lang="ru-RU" sz="1800" dirty="0" smtClean="0"/>
              <a:t>, Уитмена, Киплинга. С удовольствием литератор переводил Шекспира, </a:t>
            </a:r>
            <a:r>
              <a:rPr lang="ru-RU" sz="1800" dirty="0" err="1" smtClean="0"/>
              <a:t>Конан</a:t>
            </a:r>
            <a:r>
              <a:rPr lang="ru-RU" sz="1800" dirty="0" smtClean="0"/>
              <a:t> </a:t>
            </a:r>
            <a:r>
              <a:rPr lang="ru-RU" sz="1800" dirty="0" err="1" smtClean="0"/>
              <a:t>Дойля</a:t>
            </a:r>
            <a:r>
              <a:rPr lang="ru-RU" sz="1800" dirty="0" smtClean="0"/>
              <a:t>, </a:t>
            </a:r>
            <a:r>
              <a:rPr lang="ru-RU" sz="1800" dirty="0" err="1" smtClean="0">
                <a:latin typeface="+mn-lt"/>
                <a:cs typeface="Arial" pitchFamily="34" charset="0"/>
              </a:rPr>
              <a:t>O</a:t>
            </a:r>
            <a:r>
              <a:rPr lang="ru-RU" sz="1800" dirty="0" err="1" smtClean="0"/>
              <a:t>'Генри</a:t>
            </a:r>
            <a:r>
              <a:rPr lang="ru-RU" sz="1800" dirty="0" smtClean="0"/>
              <a:t>, Марка Твена. Перу Чуковского принадлежат пересказанные для детей произведения Дефо и </a:t>
            </a:r>
            <a:r>
              <a:rPr lang="ru-RU" sz="1800" dirty="0" err="1" smtClean="0"/>
              <a:t>Гринвуда</a:t>
            </a:r>
            <a:r>
              <a:rPr lang="ru-RU" sz="1800" dirty="0" smtClean="0"/>
              <a:t>. Труды по переложению книг зарубежных авторов на русский язык писатель совмещал с кропотливой работой по созданию теории перевода литературы.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1746" name="Picture 2" descr="http://www.chukfamily.ru/wp-content/uploads/2012/03/korney-chukovsky-tass_1052401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492896"/>
            <a:ext cx="5603439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69160"/>
            <a:ext cx="8424936" cy="151216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Одна из наиболее ценимых критиками и профессиональными переводчиками работ Чуковского в области перевода – «Высокое искусство». Этот труд стал образцом теории и практики литературного ремесла, в котором нашли органическое сочетание критический и лингвистический подходы к проблемам переводов художественных произведений. В своем деле Корнея Чуковского и поныне считают одним из патриархов литературоведения, чьи заслуги связаны с формированием принципов переложения иностранных текстов на русский язык.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2770" name="Picture 2" descr="http://www.chukfamily.ru/wp-content/uploads/2017/03/1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548680"/>
            <a:ext cx="5327680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Некоторые п</a:t>
            </a:r>
            <a:r>
              <a:rPr lang="ru-RU" sz="3200" dirty="0" smtClean="0"/>
              <a:t>ереводы Корнея Чуковского 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611560" y="1700808"/>
            <a:ext cx="7886700" cy="4290465"/>
          </a:xfrm>
        </p:spPr>
        <p:txBody>
          <a:bodyPr>
            <a:normAutofit fontScale="85000" lnSpcReduction="20000"/>
          </a:bodyPr>
          <a:lstStyle/>
          <a:p>
            <a:r>
              <a:rPr lang="ru-RU" sz="1800" b="1" dirty="0" smtClean="0"/>
              <a:t>1909</a:t>
            </a:r>
            <a:endParaRPr lang="ru-RU" sz="1800" dirty="0" smtClean="0"/>
          </a:p>
          <a:p>
            <a:r>
              <a:rPr lang="ru-RU" sz="1800" dirty="0" smtClean="0"/>
              <a:t>Герберт Уэллс </a:t>
            </a:r>
            <a:r>
              <a:rPr lang="ru-RU" sz="1800" b="1" dirty="0" smtClean="0"/>
              <a:t>«Новѣйший ускоритель»</a:t>
            </a:r>
            <a:r>
              <a:rPr lang="ru-RU" sz="1800" dirty="0" smtClean="0"/>
              <a:t> / </a:t>
            </a:r>
            <a:r>
              <a:rPr lang="ru-RU" sz="1800" b="1" dirty="0" smtClean="0"/>
              <a:t>«The New Accelerator»</a:t>
            </a:r>
            <a:r>
              <a:rPr lang="ru-RU" sz="1800" dirty="0" smtClean="0"/>
              <a:t> (1909, рассказ)</a:t>
            </a:r>
          </a:p>
          <a:p>
            <a:r>
              <a:rPr lang="ru-RU" sz="1800" dirty="0" smtClean="0"/>
              <a:t>Герберт Уэллс </a:t>
            </a:r>
            <a:r>
              <a:rPr lang="ru-RU" sz="1800" b="1" dirty="0" smtClean="0"/>
              <a:t>«Что произошло съ покойнымъ мистеромъ Элвземомъ»</a:t>
            </a:r>
            <a:r>
              <a:rPr lang="ru-RU" sz="1800" dirty="0" smtClean="0"/>
              <a:t> / </a:t>
            </a:r>
            <a:r>
              <a:rPr lang="ru-RU" sz="1800" b="1" dirty="0" smtClean="0"/>
              <a:t>«The Story of the Late Mr Elvesham» </a:t>
            </a:r>
            <a:r>
              <a:rPr lang="ru-RU" sz="1800" dirty="0" smtClean="0"/>
              <a:t>(1909, рассказ)</a:t>
            </a:r>
          </a:p>
          <a:p>
            <a:r>
              <a:rPr lang="ru-RU" sz="1800" dirty="0" smtClean="0"/>
              <a:t>Герберт Уэллс </a:t>
            </a:r>
            <a:r>
              <a:rPr lang="ru-RU" sz="1800" b="1" dirty="0" smtClean="0"/>
              <a:t>«Предисловие к первому русскому собранию сочинений»</a:t>
            </a:r>
            <a:r>
              <a:rPr lang="ru-RU" sz="1800" dirty="0" smtClean="0"/>
              <a:t> (1909, статья)</a:t>
            </a:r>
          </a:p>
          <a:p>
            <a:r>
              <a:rPr lang="ru-RU" sz="1800" b="1" dirty="0" smtClean="0"/>
              <a:t>1918</a:t>
            </a:r>
            <a:endParaRPr lang="ru-RU" sz="1800" dirty="0" smtClean="0"/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«Я знаю, что лучшее место – мое…» </a:t>
            </a:r>
            <a:r>
              <a:rPr lang="ru-RU" sz="1800" dirty="0" smtClean="0"/>
              <a:t> (1918, стихотворение)</a:t>
            </a:r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«Бей! Бей! Барабан! - Труби! Труба! Труби!»</a:t>
            </a:r>
            <a:r>
              <a:rPr lang="ru-RU" sz="1800" dirty="0" smtClean="0"/>
              <a:t> /</a:t>
            </a:r>
            <a:r>
              <a:rPr lang="ru-RU" sz="1800" b="1" dirty="0" smtClean="0"/>
              <a:t> «Drum-Taps»</a:t>
            </a:r>
            <a:r>
              <a:rPr lang="ru-RU" sz="1800" dirty="0" smtClean="0"/>
              <a:t>  (1918, стихотворение)</a:t>
            </a:r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«Вы, преступники, приведенные в суд»</a:t>
            </a:r>
            <a:r>
              <a:rPr lang="ru-RU" sz="1800" dirty="0" smtClean="0"/>
              <a:t>  (1918, стихотворение)</a:t>
            </a:r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«Годы современные»</a:t>
            </a:r>
            <a:r>
              <a:rPr lang="ru-RU" sz="1800" dirty="0" smtClean="0"/>
              <a:t>  (1918, стихотворение)</a:t>
            </a:r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«Городская мертвецкая»</a:t>
            </a:r>
            <a:r>
              <a:rPr lang="ru-RU" sz="1800" dirty="0" smtClean="0"/>
              <a:t>  (1918, стихотворение)</a:t>
            </a:r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«Деревенская картина»</a:t>
            </a:r>
            <a:r>
              <a:rPr lang="ru-RU" sz="1800" dirty="0" smtClean="0"/>
              <a:t>  (1918, стихотворение)</a:t>
            </a:r>
          </a:p>
          <a:p>
            <a:r>
              <a:rPr lang="ru-RU" sz="1800" dirty="0" smtClean="0"/>
              <a:t>Уолт Уитмен </a:t>
            </a:r>
            <a:r>
              <a:rPr lang="ru-RU" sz="1800" b="1" dirty="0" smtClean="0"/>
              <a:t>«Европа»</a:t>
            </a:r>
            <a:r>
              <a:rPr lang="ru-RU" sz="1800" dirty="0" smtClean="0"/>
              <a:t> / </a:t>
            </a:r>
            <a:r>
              <a:rPr lang="ru-RU" sz="1800" b="1" dirty="0" smtClean="0"/>
              <a:t>«Europe the 72d and 73d Years of These States»</a:t>
            </a:r>
            <a:r>
              <a:rPr lang="ru-RU" sz="1800" dirty="0" smtClean="0"/>
              <a:t> (1918, стихотворение)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www.kakprosto.ru/kak-869817-o-k-chukovskom-kak-o-perevodchike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fantlab.ru/translator1475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3">
      <a:dk1>
        <a:sysClr val="windowText" lastClr="000000"/>
      </a:dk1>
      <a:lt1>
        <a:sysClr val="window" lastClr="FFFFFF"/>
      </a:lt1>
      <a:dk2>
        <a:srgbClr val="6D3200"/>
      </a:dk2>
      <a:lt2>
        <a:srgbClr val="D8B97A"/>
      </a:lt2>
      <a:accent1>
        <a:srgbClr val="306994"/>
      </a:accent1>
      <a:accent2>
        <a:srgbClr val="39577A"/>
      </a:accent2>
      <a:accent3>
        <a:srgbClr val="7E5E34"/>
      </a:accent3>
      <a:accent4>
        <a:srgbClr val="B7B374"/>
      </a:accent4>
      <a:accent5>
        <a:srgbClr val="2C1600"/>
      </a:accent5>
      <a:accent6>
        <a:srgbClr val="864A3F"/>
      </a:accent6>
      <a:hlink>
        <a:srgbClr val="D8B97A"/>
      </a:hlink>
      <a:folHlink>
        <a:srgbClr val="D8B97A"/>
      </a:folHlink>
    </a:clrScheme>
    <a:fontScheme name="Custom 20">
      <a:majorFont>
        <a:latin typeface="Edwardian Script ITC"/>
        <a:ea typeface=""/>
        <a:cs typeface=""/>
      </a:majorFont>
      <a:minorFont>
        <a:latin typeface="Book Antiqu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TF22987246_Vintage presentation_RVA_v4.potx" id="{792D8318-D202-4ACE-96A1-4E0E612A1DB4}" vid="{D9DED42A-5960-40D0-85AD-C903AF13B4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tf22987246</Template>
  <TotalTime>34</TotalTime>
  <Words>245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Корней Чуковский</vt:lpstr>
      <vt:lpstr>О Корнее Чуковском как о переводчике</vt:lpstr>
      <vt:lpstr>Слайд 3</vt:lpstr>
      <vt:lpstr>Первые попытки овладеть искусством перевода Чуковский предпринял еще в гимназии. Овладевать английским языком ему помогало хорошее знание русской речи и украинского языка, который был родным для его матери. В школьные годы Коля Корнейчуков прилежно изучал древнегреческий, латынь, а в свободное время штудировал французский, итальянский и английский. Увлечение языками и художественной литературой стало для будущего талантливого переводчика решающим фактором при выборе жизненного пути. </vt:lpstr>
      <vt:lpstr>Будучи еще начинающим литератором, Корней Чуковский уже с недоверием относился к классическим рекомендациям со стороны именитых переводчиков, в которых предлагалось использовать в переводах просторечные языковые формы, характерные для русских писателей XIX века. В своих переложениях книг он стремился использовать самые широкие изобразительные средства, которые не только бы передавали особенности оригинала, но и соответствовали бы современным речевым нормам. </vt:lpstr>
      <vt:lpstr>Став переводчиком-профессионалом, Корней Чуковский многое сделал для того, чтобы русские читатели узнали о книгах Уайлда, Уитмена, Киплинга. С удовольствием литератор переводил Шекспира, Конан Дойля, O'Генри, Марка Твена. Перу Чуковского принадлежат пересказанные для детей произведения Дефо и Гринвуда. Труды по переложению книг зарубежных авторов на русский язык писатель совмещал с кропотливой работой по созданию теории перевода литературы. </vt:lpstr>
      <vt:lpstr>Одна из наиболее ценимых критиками и профессиональными переводчиками работ Чуковского в области перевода – «Высокое искусство». Этот труд стал образцом теории и практики литературного ремесла, в котором нашли органическое сочетание критический и лингвистический подходы к проблемам переводов художественных произведений. В своем деле Корнея Чуковского и поныне считают одним из патриархов литературоведения, чьи заслуги связаны с формированием принципов переложения иностранных текстов на русский язык. </vt:lpstr>
      <vt:lpstr>Некоторые переводы Корнея Чуковского 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Корней Чуковский</dc:title>
  <dc:creator>katori</dc:creator>
  <cp:lastModifiedBy>User</cp:lastModifiedBy>
  <cp:revision>5</cp:revision>
  <dcterms:created xsi:type="dcterms:W3CDTF">2020-06-10T09:06:36Z</dcterms:created>
  <dcterms:modified xsi:type="dcterms:W3CDTF">2020-06-10T09:57:25Z</dcterms:modified>
</cp:coreProperties>
</file>